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8" r:id="rId3"/>
    <p:sldId id="309" r:id="rId5"/>
    <p:sldId id="310" r:id="rId6"/>
    <p:sldId id="312" r:id="rId7"/>
    <p:sldId id="313" r:id="rId8"/>
    <p:sldId id="314" r:id="rId9"/>
    <p:sldId id="315" r:id="rId10"/>
    <p:sldId id="316" r:id="rId11"/>
    <p:sldId id="317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9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新用户" initials="新" lastIdx="1" clrIdx="0"/>
  <p:cmAuthor id="2" name="何富军" initials="何" lastIdx="1" clrIdx="0"/>
  <p:cmAuthor id="3" name="fafa" initials="f" lastIdx="2" clrIdx="1"/>
  <p:cmAuthor id="4" name="王习习" initials="王" lastIdx="2" clrIdx="0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72"/>
        <p:guide pos="38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70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6656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270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90" y="2130425"/>
            <a:ext cx="1036422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980" y="3886200"/>
            <a:ext cx="85352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60" y="6356350"/>
            <a:ext cx="284508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010" y="6356350"/>
            <a:ext cx="386118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8460" y="6356350"/>
            <a:ext cx="284508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274638"/>
            <a:ext cx="1097388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60" y="1600200"/>
            <a:ext cx="10973880" cy="45259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60" y="6356350"/>
            <a:ext cx="284508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010" y="6356350"/>
            <a:ext cx="386118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8460" y="6356350"/>
            <a:ext cx="284508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0070" y="274638"/>
            <a:ext cx="274347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60" y="274638"/>
            <a:ext cx="802719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60" y="6356350"/>
            <a:ext cx="284508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010" y="6356350"/>
            <a:ext cx="386118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8460" y="6356350"/>
            <a:ext cx="284508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274638"/>
            <a:ext cx="1097388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60" y="6356350"/>
            <a:ext cx="284508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010" y="6356350"/>
            <a:ext cx="386118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8460" y="6356350"/>
            <a:ext cx="284508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274638"/>
            <a:ext cx="1097388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0" y="1600200"/>
            <a:ext cx="1097388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60" y="6356350"/>
            <a:ext cx="284508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010" y="6356350"/>
            <a:ext cx="386118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8460" y="6356350"/>
            <a:ext cx="284508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179" y="4406900"/>
            <a:ext cx="103642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179" y="2906713"/>
            <a:ext cx="103642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60" y="6356350"/>
            <a:ext cx="284508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010" y="6356350"/>
            <a:ext cx="386118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8460" y="6356350"/>
            <a:ext cx="284508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274638"/>
            <a:ext cx="1097388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60" y="1600200"/>
            <a:ext cx="538533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8210" y="1600200"/>
            <a:ext cx="538533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60" y="6356350"/>
            <a:ext cx="284508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010" y="6356350"/>
            <a:ext cx="386118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8460" y="6356350"/>
            <a:ext cx="284508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274638"/>
            <a:ext cx="1097388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60" y="1535113"/>
            <a:ext cx="538744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60" y="2174875"/>
            <a:ext cx="538744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977" y="1535113"/>
            <a:ext cx="538956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977" y="2174875"/>
            <a:ext cx="53895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60" y="6356350"/>
            <a:ext cx="284508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010" y="6356350"/>
            <a:ext cx="386118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8460" y="6356350"/>
            <a:ext cx="284508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274638"/>
            <a:ext cx="1097388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60" y="6356350"/>
            <a:ext cx="284508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010" y="6356350"/>
            <a:ext cx="386118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8460" y="6356350"/>
            <a:ext cx="284508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273050"/>
            <a:ext cx="401147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03" y="273050"/>
            <a:ext cx="681633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60" y="1435100"/>
            <a:ext cx="401147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60" y="6356350"/>
            <a:ext cx="284508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010" y="6356350"/>
            <a:ext cx="386118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8460" y="6356350"/>
            <a:ext cx="284508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953" y="4800600"/>
            <a:ext cx="73159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953" y="612775"/>
            <a:ext cx="73159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953" y="5367338"/>
            <a:ext cx="73159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60" y="6356350"/>
            <a:ext cx="284508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010" y="6356350"/>
            <a:ext cx="386118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8460" y="6356350"/>
            <a:ext cx="284508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.xml"/><Relationship Id="rId10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25.GIF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49.xml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5.jpeg"/><Relationship Id="rId1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7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tags" Target="../tags/tag6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tags" Target="../tags/tag8.xml"/><Relationship Id="rId4" Type="http://schemas.openxmlformats.org/officeDocument/2006/relationships/image" Target="../media/image9.jpeg"/><Relationship Id="rId3" Type="http://schemas.openxmlformats.org/officeDocument/2006/relationships/tags" Target="../tags/tag7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14.xml"/><Relationship Id="rId2" Type="http://schemas.openxmlformats.org/officeDocument/2006/relationships/image" Target="../media/image8.jpeg"/><Relationship Id="rId19" Type="http://schemas.openxmlformats.org/officeDocument/2006/relationships/image" Target="../media/image18.png"/><Relationship Id="rId18" Type="http://schemas.openxmlformats.org/officeDocument/2006/relationships/tags" Target="../tags/tag13.xml"/><Relationship Id="rId17" Type="http://schemas.openxmlformats.org/officeDocument/2006/relationships/image" Target="../media/image17.png"/><Relationship Id="rId16" Type="http://schemas.openxmlformats.org/officeDocument/2006/relationships/tags" Target="../tags/tag12.xml"/><Relationship Id="rId15" Type="http://schemas.openxmlformats.org/officeDocument/2006/relationships/image" Target="../media/image16.png"/><Relationship Id="rId14" Type="http://schemas.openxmlformats.org/officeDocument/2006/relationships/tags" Target="../tags/tag11.xml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tags" Target="../tags/tag10.xml"/><Relationship Id="rId10" Type="http://schemas.openxmlformats.org/officeDocument/2006/relationships/image" Target="../media/image13.png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8.xml"/><Relationship Id="rId1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GIF"/><Relationship Id="rId8" Type="http://schemas.openxmlformats.org/officeDocument/2006/relationships/image" Target="../media/image24.jpeg"/><Relationship Id="rId7" Type="http://schemas.openxmlformats.org/officeDocument/2006/relationships/image" Target="../media/image23.png"/><Relationship Id="rId6" Type="http://schemas.openxmlformats.org/officeDocument/2006/relationships/tags" Target="../tags/tag16.xml"/><Relationship Id="rId5" Type="http://schemas.openxmlformats.org/officeDocument/2006/relationships/image" Target="../media/image22.png"/><Relationship Id="rId4" Type="http://schemas.openxmlformats.org/officeDocument/2006/relationships/tags" Target="../tags/tag15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7.xml"/><Relationship Id="rId1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../media/image26.png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image" Target="../media/image28.svg"/><Relationship Id="rId14" Type="http://schemas.openxmlformats.org/officeDocument/2006/relationships/image" Target="../media/image27.png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image" Target="../media/image29.png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42.xml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34.pn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tags" Target="../tags/tag44.xml"/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6.xml"/><Relationship Id="rId2" Type="http://schemas.openxmlformats.org/officeDocument/2006/relationships/image" Target="../media/image25.GIF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7.xml"/><Relationship Id="rId2" Type="http://schemas.openxmlformats.org/officeDocument/2006/relationships/slide" Target="slide5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53" name="图片 5" descr="placingpictureplacehold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9290"/>
          <a:stretch>
            <a:fillRect/>
          </a:stretch>
        </p:blipFill>
        <p:spPr>
          <a:xfrm>
            <a:off x="4511824" y="4601845"/>
            <a:ext cx="1587500" cy="1758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54" name="图片 10" descr="placingpictureplaceholde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27132" y="326073"/>
            <a:ext cx="1257300" cy="1858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55" name="图片 13" descr="placingpictureplaceholde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67608" y="4154805"/>
            <a:ext cx="1438275" cy="2225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56" name="图片 15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7159"/>
          <a:stretch>
            <a:fillRect/>
          </a:stretch>
        </p:blipFill>
        <p:spPr>
          <a:xfrm>
            <a:off x="6204173" y="326073"/>
            <a:ext cx="2124075" cy="1385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555750" y="2289175"/>
            <a:ext cx="848423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6000" b="1" noProof="1">
                <a:ln>
                  <a:solidFill>
                    <a:schemeClr val="tx1"/>
                  </a:solidFill>
                </a:ln>
                <a:solidFill>
                  <a:srgbClr val="F9F88C"/>
                </a:solidFill>
                <a:latin typeface="Harlow Solid Italic" panose="04030604020F02020D02" pitchFamily="82" charset="0"/>
                <a:ea typeface="宋体" panose="02010600030101010101" pitchFamily="2" charset="-122"/>
                <a:cs typeface="Harlow Solid Italic" panose="04030604020F02020D02" pitchFamily="82" charset="0"/>
                <a:sym typeface="+mn-ea"/>
              </a:rPr>
              <a:t>Looking good,  feeling good</a:t>
            </a:r>
            <a:endParaRPr lang="en-US" altLang="zh-CN" sz="6000" b="1" noProof="1">
              <a:ln>
                <a:solidFill>
                  <a:schemeClr val="tx1"/>
                </a:solidFill>
              </a:ln>
              <a:solidFill>
                <a:srgbClr val="F9F88C"/>
              </a:solidFill>
              <a:latin typeface="Harlow Solid Italic" panose="04030604020F02020D02" pitchFamily="82" charset="0"/>
              <a:ea typeface="宋体" panose="02010600030101010101" pitchFamily="2" charset="-122"/>
              <a:cs typeface="Harlow Solid Italic" panose="04030604020F02020D02" pitchFamily="82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3422" y="696441"/>
            <a:ext cx="311531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6000" b="1" noProof="1">
                <a:ln>
                  <a:solidFill>
                    <a:schemeClr val="bg1"/>
                  </a:solidFill>
                </a:ln>
                <a:solidFill>
                  <a:srgbClr val="7030A0"/>
                </a:solidFill>
                <a:latin typeface="Arial Black" panose="020B0A04020102020204" pitchFamily="34" charset="0"/>
                <a:ea typeface="华文彩云" panose="02010800040101010101" pitchFamily="2" charset="-122"/>
                <a:cs typeface="Droid Sans" charset="0"/>
                <a:sym typeface="+mn-ea"/>
              </a:rPr>
              <a:t>Unit 4</a:t>
            </a:r>
            <a:endParaRPr lang="en-US" altLang="zh-CN" sz="6000" b="1" noProof="1">
              <a:ln>
                <a:solidFill>
                  <a:schemeClr val="bg1"/>
                </a:solidFill>
              </a:ln>
              <a:solidFill>
                <a:srgbClr val="7030A0"/>
              </a:solidFill>
              <a:latin typeface="Arial Black" panose="020B0A04020102020204" pitchFamily="34" charset="0"/>
              <a:ea typeface="华文彩云" panose="02010800040101010101" pitchFamily="2" charset="-122"/>
              <a:cs typeface="Droid Sans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32040" y="3573144"/>
            <a:ext cx="60375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000" b="1" noProof="1">
                <a:ln>
                  <a:solidFill>
                    <a:schemeClr val="tx1"/>
                  </a:solidFill>
                </a:ln>
                <a:solidFill>
                  <a:srgbClr val="F9F88C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  <a:sym typeface="+mn-ea"/>
              </a:rPr>
              <a:t>P1 Welcome to the unit</a:t>
            </a:r>
            <a:endParaRPr lang="en-US" altLang="zh-CN" sz="4000" b="1" noProof="1">
              <a:ln>
                <a:solidFill>
                  <a:schemeClr val="tx1"/>
                </a:solidFill>
              </a:ln>
              <a:solidFill>
                <a:srgbClr val="F9F88C"/>
              </a:solidFill>
              <a:latin typeface="Comic Sans MS" panose="030F0702030302020204" pitchFamily="66" charset="0"/>
              <a:ea typeface="宋体" panose="02010600030101010101" pitchFamily="2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65562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" y="3416618"/>
            <a:ext cx="1976437" cy="2963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63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2713" y="334963"/>
            <a:ext cx="1674813" cy="24796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4053" y="200025"/>
            <a:ext cx="10316605" cy="2517775"/>
            <a:chOff x="-449" y="1409"/>
            <a:chExt cx="15576" cy="3963"/>
          </a:xfrm>
        </p:grpSpPr>
        <p:pic>
          <p:nvPicPr>
            <p:cNvPr id="33794" name="图片 6" descr="稿定设计导出-20190613-162342"/>
            <p:cNvPicPr>
              <a:picLocks noChangeAspect="1"/>
            </p:cNvPicPr>
            <p:nvPr/>
          </p:nvPicPr>
          <p:blipFill>
            <a:blip r:embed="rId1"/>
            <a:srcRect l="4483" t="9392" r="1727" b="8980"/>
            <a:stretch>
              <a:fillRect/>
            </a:stretch>
          </p:blipFill>
          <p:spPr>
            <a:xfrm>
              <a:off x="-449" y="1409"/>
              <a:ext cx="15576" cy="39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795" name="文本框 3"/>
            <p:cNvSpPr txBox="1"/>
            <p:nvPr/>
          </p:nvSpPr>
          <p:spPr>
            <a:xfrm>
              <a:off x="969" y="2333"/>
              <a:ext cx="12316" cy="16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sz="32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Suppose you are a person who is a little over-weight, how would you lose weight? Why?</a:t>
              </a:r>
              <a:endParaRPr lang="en-US" altLang="zh-CN" sz="32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2" name="图片 1" descr="疑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1117565" y="2200910"/>
            <a:ext cx="1371600" cy="147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9078" y="0"/>
            <a:ext cx="1728787" cy="1217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665" t="9439" r="9578" b="4726"/>
          <a:stretch>
            <a:fillRect/>
          </a:stretch>
        </p:blipFill>
        <p:spPr>
          <a:xfrm>
            <a:off x="6175975" y="2198688"/>
            <a:ext cx="4314825" cy="4256087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文本框 6"/>
          <p:cNvSpPr txBox="1"/>
          <p:nvPr/>
        </p:nvSpPr>
        <p:spPr>
          <a:xfrm>
            <a:off x="6393463" y="2892425"/>
            <a:ext cx="31464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1. Take exercise.</a:t>
            </a:r>
            <a:endParaRPr lang="en-US" altLang="zh-CN" sz="28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3463" y="3448050"/>
            <a:ext cx="31464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2. Go on a diet.</a:t>
            </a:r>
            <a:endParaRPr lang="en-US" altLang="zh-CN" sz="28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93463" y="4035425"/>
            <a:ext cx="31464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 Skip meals.</a:t>
            </a:r>
            <a:endParaRPr lang="en-US" altLang="zh-CN" sz="28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93463" y="4575175"/>
            <a:ext cx="417830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4. Take weight-loss pills.</a:t>
            </a:r>
            <a:endParaRPr lang="en-US" altLang="zh-CN" sz="28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93463" y="5086350"/>
            <a:ext cx="38703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5. Do plastic surgery.</a:t>
            </a:r>
            <a:endParaRPr lang="en-US" altLang="zh-CN" sz="28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9400" y="5549900"/>
            <a:ext cx="3146425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...</a:t>
            </a:r>
            <a:endParaRPr lang="en-US" altLang="zh-CN" sz="32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675" y="3632200"/>
            <a:ext cx="3062288" cy="2038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675" y="3676650"/>
            <a:ext cx="3054350" cy="2036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675" y="3676650"/>
            <a:ext cx="3081338" cy="1993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1675" y="3632200"/>
            <a:ext cx="3054350" cy="2081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1675" y="3676650"/>
            <a:ext cx="3054350" cy="19954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7" name="组合 26"/>
          <p:cNvGrpSpPr/>
          <p:nvPr/>
        </p:nvGrpSpPr>
        <p:grpSpPr>
          <a:xfrm rot="-240000">
            <a:off x="1666205" y="-211455"/>
            <a:ext cx="3717925" cy="3197225"/>
            <a:chOff x="588" y="458"/>
            <a:chExt cx="7944" cy="5035"/>
          </a:xfrm>
        </p:grpSpPr>
        <p:pic>
          <p:nvPicPr>
            <p:cNvPr id="33811" name="图片 2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482" r="67262" b="34222"/>
            <a:stretch>
              <a:fillRect/>
            </a:stretch>
          </p:blipFill>
          <p:spPr>
            <a:xfrm>
              <a:off x="588" y="458"/>
              <a:ext cx="7944" cy="503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" name="文本框 27"/>
            <p:cNvSpPr txBox="1"/>
            <p:nvPr/>
          </p:nvSpPr>
          <p:spPr>
            <a:xfrm rot="21300000">
              <a:off x="1271" y="1593"/>
              <a:ext cx="6273" cy="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defRPr/>
              </a:pPr>
              <a:r>
                <a:rPr kumimoji="0" lang="en-US" altLang="zh-CN" sz="3400" b="1" kern="1200" cap="none" spc="0" normalizeH="0" baseline="0" noProof="1">
                  <a:ln w="10160">
                    <a:solidFill>
                      <a:srgbClr val="FFFF00"/>
                    </a:solidFill>
                    <a:prstDash val="solid"/>
                  </a:ln>
                  <a:solidFill>
                    <a:srgbClr val="00206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 Narrow" panose="020B0606020202030204" pitchFamily="34" charset="0"/>
                  <a:ea typeface="宋体" panose="02010600030101010101" pitchFamily="2" charset="-122"/>
                  <a:cs typeface="Arial Narrow" panose="020B0606020202030204" pitchFamily="34" charset="0"/>
                </a:rPr>
                <a:t>Do you know any ways to lose weight?</a:t>
              </a:r>
              <a:endParaRPr kumimoji="0" lang="en-US" altLang="zh-CN" sz="3400" b="1" kern="1200" cap="none" spc="0" normalizeH="0" baseline="0" noProof="1">
                <a:ln w="10160">
                  <a:solidFill>
                    <a:srgbClr val="FFFF0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Narrow" panose="020B0606020202030204" pitchFamily="34" charset="0"/>
                <a:ea typeface="宋体" panose="02010600030101010101" pitchFamily="2" charset="-122"/>
                <a:cs typeface="Arial Narrow" panose="020B060602020203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257250" y="2465069"/>
            <a:ext cx="4232910" cy="521970"/>
          </a:xfrm>
          <a:prstGeom prst="rect">
            <a:avLst/>
          </a:prstGeom>
          <a:solidFill>
            <a:srgbClr val="FCFE9B"/>
          </a:solidFill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800" b="1" kern="1200" cap="none" spc="0" normalizeH="0" baseline="0" noProof="1">
                <a:ln>
                  <a:solidFill>
                    <a:sysClr val="windowText" lastClr="000000"/>
                  </a:solidFill>
                </a:ln>
                <a:solidFill>
                  <a:srgbClr val="1F2DA8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Possible answers:</a:t>
            </a:r>
            <a:endParaRPr kumimoji="0" lang="en-US" altLang="zh-CN" sz="2800" b="1" kern="1200" cap="none" spc="0" normalizeH="0" baseline="0" noProof="1">
              <a:ln>
                <a:solidFill>
                  <a:sysClr val="windowText" lastClr="000000"/>
                </a:solidFill>
              </a:ln>
              <a:solidFill>
                <a:srgbClr val="1F2DA8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01699" y="2828290"/>
            <a:ext cx="10102215" cy="3790950"/>
            <a:chOff x="-387" y="5418"/>
            <a:chExt cx="14604" cy="5970"/>
          </a:xfrm>
        </p:grpSpPr>
        <p:pic>
          <p:nvPicPr>
            <p:cNvPr id="33815" name="图片 3" descr="C:/Users/admin/AppData/Local/Temp/kaimatting/20200320102735/output_aiMatting_20200320102738.pngoutput_aiMatting_2020032010273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">
              <a:off x="-387" y="5418"/>
              <a:ext cx="14604" cy="597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16" name="Rectangle 12"/>
            <p:cNvSpPr/>
            <p:nvPr/>
          </p:nvSpPr>
          <p:spPr>
            <a:xfrm>
              <a:off x="598" y="6512"/>
              <a:ext cx="10601" cy="38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lvl="1" indent="0" algn="ctr" eaLnBrk="1" hangingPunct="1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Here is a news report about a teenage girl who tried to lose weight. Let's read the report and find out what happened.</a:t>
              </a:r>
              <a:endParaRPr lang="en-US" altLang="zh-CN" sz="3200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548680"/>
            <a:ext cx="10973880" cy="1143000"/>
          </a:xfrm>
        </p:spPr>
        <p:txBody>
          <a:bodyPr/>
          <a:lstStyle/>
          <a:p>
            <a:r>
              <a:rPr lang="en-US" altLang="zh-CN" sz="9600" b="1" dirty="0">
                <a:solidFill>
                  <a:srgbClr val="92D050"/>
                </a:solidFill>
              </a:rPr>
              <a:t>Prediction</a:t>
            </a:r>
            <a:endParaRPr lang="en-US" altLang="zh-CN" sz="9600" b="1" dirty="0">
              <a:solidFill>
                <a:srgbClr val="92D050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11860" y="2061210"/>
            <a:ext cx="9608185" cy="4526280"/>
          </a:xfrm>
        </p:spPr>
        <p:txBody>
          <a:bodyPr/>
          <a:lstStyle/>
          <a:p>
            <a:pPr marL="542925" indent="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4000" b="1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According to </a:t>
            </a:r>
            <a:r>
              <a:rPr lang="en-US" altLang="zh-CN" sz="40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the title</a:t>
            </a:r>
            <a:r>
              <a:rPr lang="en-US" altLang="zh-CN" sz="4000" b="1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altLang="zh-CN" sz="40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the illustrations</a:t>
            </a:r>
            <a:r>
              <a:rPr lang="en-US" altLang="zh-CN" sz="4000" b="1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what is covered in the news report?</a:t>
            </a:r>
            <a:endParaRPr lang="en-US" altLang="zh-CN" sz="4000" b="1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542925" indent="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3321E5"/>
                </a:solidFill>
                <a:latin typeface="Times New Roman" panose="02020603050405020304" charset="0"/>
                <a:cs typeface="Times New Roman" panose="02020603050405020304" charset="0"/>
              </a:rPr>
              <a:t>A girl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passed out</a:t>
            </a:r>
            <a:r>
              <a:rPr lang="en-US" altLang="zh-CN" sz="3600" b="1" dirty="0">
                <a:solidFill>
                  <a:srgbClr val="3321E5"/>
                </a:solidFill>
                <a:latin typeface="Times New Roman" panose="02020603050405020304" charset="0"/>
                <a:cs typeface="Times New Roman" panose="02020603050405020304" charset="0"/>
              </a:rPr>
              <a:t> because she did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not eat breakfast regularly</a:t>
            </a:r>
            <a:r>
              <a:rPr lang="en-US" altLang="zh-CN" sz="3600" b="1" dirty="0">
                <a:solidFill>
                  <a:srgbClr val="3321E5"/>
                </a:solidFill>
                <a:latin typeface="Times New Roman" panose="02020603050405020304" charset="0"/>
                <a:cs typeface="Times New Roman" panose="02020603050405020304" charset="0"/>
              </a:rPr>
              <a:t> and was sent to an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emergency ward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（急诊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病房）</a:t>
            </a:r>
            <a:r>
              <a:rPr lang="en-US" altLang="zh-CN" sz="3600" b="1" dirty="0">
                <a:solidFill>
                  <a:srgbClr val="3321E5"/>
                </a:solidFill>
                <a:latin typeface="Times New Roman" panose="02020603050405020304" charset="0"/>
                <a:cs typeface="Times New Roman" panose="02020603050405020304" charset="0"/>
              </a:rPr>
              <a:t> for treatment.</a:t>
            </a:r>
            <a:endParaRPr lang="en-US" altLang="zh-CN" sz="3600" b="1" dirty="0">
              <a:solidFill>
                <a:srgbClr val="3321E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42925" indent="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3600" b="1" dirty="0">
              <a:solidFill>
                <a:srgbClr val="3321E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919415" y="166963"/>
            <a:ext cx="8333779" cy="1350986"/>
            <a:chOff x="1223" y="170"/>
            <a:chExt cx="8961" cy="2535"/>
          </a:xfrm>
        </p:grpSpPr>
        <p:sp>
          <p:nvSpPr>
            <p:cNvPr id="38917" name="文本框 1"/>
            <p:cNvSpPr txBox="1"/>
            <p:nvPr/>
          </p:nvSpPr>
          <p:spPr>
            <a:xfrm>
              <a:off x="1330" y="170"/>
              <a:ext cx="8854" cy="24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305435" indent="-9525"/>
              <a:r>
                <a:rPr lang="en-US" altLang="zh-CN" sz="4000" b="1">
                  <a:solidFill>
                    <a:srgbClr val="3321E5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Watch the video and answer the following questions.</a:t>
              </a:r>
              <a:endParaRPr lang="en-US" altLang="zh-CN" sz="4000" b="1">
                <a:solidFill>
                  <a:srgbClr val="3321E5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0" name="流程图: 文档 9"/>
            <p:cNvSpPr/>
            <p:nvPr/>
          </p:nvSpPr>
          <p:spPr>
            <a:xfrm>
              <a:off x="1223" y="211"/>
              <a:ext cx="8907" cy="2494"/>
            </a:xfrm>
            <a:prstGeom prst="flowChartDocument">
              <a:avLst/>
            </a:prstGeom>
            <a:noFill/>
            <a:ln>
              <a:solidFill>
                <a:srgbClr val="1F4B4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53820" y="1656715"/>
            <a:ext cx="9192895" cy="929640"/>
            <a:chOff x="708" y="1704"/>
            <a:chExt cx="13769" cy="1464"/>
          </a:xfrm>
        </p:grpSpPr>
        <p:sp>
          <p:nvSpPr>
            <p:cNvPr id="38920" name="文本框 3"/>
            <p:cNvSpPr txBox="1"/>
            <p:nvPr/>
          </p:nvSpPr>
          <p:spPr>
            <a:xfrm>
              <a:off x="708" y="2185"/>
              <a:ext cx="13769" cy="802"/>
            </a:xfrm>
            <a:prstGeom prst="rect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 Why was Jennifer rushed to hospital?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grpSp>
          <p:nvGrpSpPr>
            <p:cNvPr id="38921" name="组合 12"/>
            <p:cNvGrpSpPr/>
            <p:nvPr/>
          </p:nvGrpSpPr>
          <p:grpSpPr>
            <a:xfrm>
              <a:off x="708" y="1704"/>
              <a:ext cx="2117" cy="1464"/>
              <a:chOff x="2888" y="5216"/>
              <a:chExt cx="2117" cy="1464"/>
            </a:xfrm>
          </p:grpSpPr>
          <p:pic>
            <p:nvPicPr>
              <p:cNvPr id="38922" name="图片 13" descr="true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l="62704" t="56020" b="20175"/>
              <a:stretch>
                <a:fillRect/>
              </a:stretch>
            </p:blipFill>
            <p:spPr>
              <a:xfrm>
                <a:off x="2888" y="5329"/>
                <a:ext cx="2117" cy="135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3154" y="5216"/>
                <a:ext cx="1157" cy="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defRPr/>
                </a:pPr>
                <a:r>
                  <a:rPr kumimoji="0" lang="en-US" altLang="zh-CN" sz="3400" b="1" kern="1200" cap="none" spc="0" normalizeH="0" baseline="0" noProof="1">
                    <a:ln w="10160">
                      <a:solidFill>
                        <a:srgbClr val="00206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Q1</a:t>
                </a:r>
                <a:endParaRPr kumimoji="0" lang="en-US" altLang="zh-CN" sz="3400" b="1" kern="1200" cap="none" spc="0" normalizeH="0" baseline="0" noProof="1">
                  <a:ln w="10160">
                    <a:solidFill>
                      <a:srgbClr val="00206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353785" y="2618740"/>
            <a:ext cx="9158191" cy="1358290"/>
            <a:chOff x="677" y="3785"/>
            <a:chExt cx="14424" cy="2140"/>
          </a:xfrm>
        </p:grpSpPr>
        <p:sp>
          <p:nvSpPr>
            <p:cNvPr id="38925" name="文本框 3"/>
            <p:cNvSpPr txBox="1"/>
            <p:nvPr/>
          </p:nvSpPr>
          <p:spPr>
            <a:xfrm>
              <a:off x="677" y="4298"/>
              <a:ext cx="14424" cy="1627"/>
            </a:xfrm>
            <a:prstGeom prst="rect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 What did Laura do when she found out 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>
                <a:lnSpc>
                  <a:spcPct val="9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 Jennifer was skipping meals?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grpSp>
          <p:nvGrpSpPr>
            <p:cNvPr id="38926" name="组合 7"/>
            <p:cNvGrpSpPr/>
            <p:nvPr/>
          </p:nvGrpSpPr>
          <p:grpSpPr>
            <a:xfrm>
              <a:off x="677" y="3785"/>
              <a:ext cx="2117" cy="1464"/>
              <a:chOff x="2888" y="5216"/>
              <a:chExt cx="2117" cy="1464"/>
            </a:xfrm>
          </p:grpSpPr>
          <p:pic>
            <p:nvPicPr>
              <p:cNvPr id="38927" name="图片 5" descr="true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l="62704" t="56020" b="20175"/>
              <a:stretch>
                <a:fillRect/>
              </a:stretch>
            </p:blipFill>
            <p:spPr>
              <a:xfrm>
                <a:off x="2888" y="5329"/>
                <a:ext cx="2117" cy="135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2" name="文本框 11"/>
              <p:cNvSpPr txBox="1"/>
              <p:nvPr/>
            </p:nvSpPr>
            <p:spPr>
              <a:xfrm>
                <a:off x="3154" y="5216"/>
                <a:ext cx="1157" cy="9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defRPr/>
                </a:pPr>
                <a:r>
                  <a:rPr kumimoji="0" lang="en-US" altLang="zh-CN" sz="3400" b="1" kern="1200" cap="none" spc="0" normalizeH="0" baseline="0" noProof="1">
                    <a:ln w="10160">
                      <a:solidFill>
                        <a:srgbClr val="00206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Q2</a:t>
                </a:r>
                <a:endParaRPr kumimoji="0" lang="en-US" altLang="zh-CN" sz="3400" b="1" kern="1200" cap="none" spc="0" normalizeH="0" baseline="0" noProof="1">
                  <a:ln w="10160">
                    <a:solidFill>
                      <a:srgbClr val="00206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353785" y="4071303"/>
            <a:ext cx="9143423" cy="1317015"/>
            <a:chOff x="636" y="6073"/>
            <a:chExt cx="14398" cy="2075"/>
          </a:xfrm>
        </p:grpSpPr>
        <p:sp>
          <p:nvSpPr>
            <p:cNvPr id="38930" name="文本框 13"/>
            <p:cNvSpPr txBox="1"/>
            <p:nvPr/>
          </p:nvSpPr>
          <p:spPr>
            <a:xfrm>
              <a:off x="677" y="6521"/>
              <a:ext cx="14357" cy="1627"/>
            </a:xfrm>
            <a:prstGeom prst="rect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What are some of the dangerous methods 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>
                <a:lnSpc>
                  <a:spcPct val="9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teenagers use to lose weight?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grpSp>
          <p:nvGrpSpPr>
            <p:cNvPr id="38931" name="组合 8"/>
            <p:cNvGrpSpPr/>
            <p:nvPr/>
          </p:nvGrpSpPr>
          <p:grpSpPr>
            <a:xfrm>
              <a:off x="636" y="6073"/>
              <a:ext cx="2117" cy="1464"/>
              <a:chOff x="2888" y="5216"/>
              <a:chExt cx="2117" cy="1464"/>
            </a:xfrm>
          </p:grpSpPr>
          <p:pic>
            <p:nvPicPr>
              <p:cNvPr id="38932" name="图片 9" descr="true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l="62704" t="56020" b="20175"/>
              <a:stretch>
                <a:fillRect/>
              </a:stretch>
            </p:blipFill>
            <p:spPr>
              <a:xfrm>
                <a:off x="2888" y="5329"/>
                <a:ext cx="2117" cy="135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3154" y="5216"/>
                <a:ext cx="1157" cy="9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defRPr/>
                </a:pPr>
                <a:r>
                  <a:rPr kumimoji="0" lang="en-US" altLang="zh-CN" sz="3400" b="1" kern="1200" cap="none" spc="0" normalizeH="0" baseline="0" noProof="1">
                    <a:ln w="10160">
                      <a:solidFill>
                        <a:srgbClr val="00206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Q3</a:t>
                </a:r>
                <a:endParaRPr kumimoji="0" lang="en-US" altLang="zh-CN" sz="3400" b="1" kern="1200" cap="none" spc="0" normalizeH="0" baseline="0" noProof="1">
                  <a:ln w="10160">
                    <a:solidFill>
                      <a:srgbClr val="00206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353820" y="5476240"/>
            <a:ext cx="9143001" cy="930275"/>
            <a:chOff x="661" y="8286"/>
            <a:chExt cx="13751" cy="1464"/>
          </a:xfrm>
        </p:grpSpPr>
        <p:sp>
          <p:nvSpPr>
            <p:cNvPr id="38935" name="文本框 4"/>
            <p:cNvSpPr txBox="1"/>
            <p:nvPr/>
          </p:nvSpPr>
          <p:spPr>
            <a:xfrm>
              <a:off x="661" y="8777"/>
              <a:ext cx="13751" cy="884"/>
            </a:xfrm>
            <a:prstGeom prst="rect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 What lifestyle tips did the expert give?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grpSp>
          <p:nvGrpSpPr>
            <p:cNvPr id="38936" name="组合 15"/>
            <p:cNvGrpSpPr/>
            <p:nvPr/>
          </p:nvGrpSpPr>
          <p:grpSpPr>
            <a:xfrm>
              <a:off x="743" y="8286"/>
              <a:ext cx="2117" cy="1464"/>
              <a:chOff x="2888" y="5216"/>
              <a:chExt cx="2117" cy="1464"/>
            </a:xfrm>
          </p:grpSpPr>
          <p:pic>
            <p:nvPicPr>
              <p:cNvPr id="38937" name="图片 16" descr="true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l="62704" t="56020" b="20175"/>
              <a:stretch>
                <a:fillRect/>
              </a:stretch>
            </p:blipFill>
            <p:spPr>
              <a:xfrm>
                <a:off x="2888" y="5329"/>
                <a:ext cx="2117" cy="135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3154" y="5216"/>
                <a:ext cx="1106" cy="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defRPr/>
                </a:pPr>
                <a:r>
                  <a:rPr kumimoji="0" lang="en-US" altLang="zh-CN" sz="3400" b="1" kern="1200" cap="none" spc="0" normalizeH="0" baseline="0" noProof="1">
                    <a:ln w="10160">
                      <a:solidFill>
                        <a:srgbClr val="00206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Q4</a:t>
                </a:r>
                <a:endParaRPr kumimoji="0" lang="en-US" altLang="zh-CN" sz="3400" b="1" kern="1200" cap="none" spc="0" normalizeH="0" baseline="0" noProof="1">
                  <a:ln w="10160">
                    <a:solidFill>
                      <a:srgbClr val="00206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184910" y="365125"/>
            <a:ext cx="6327140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1">
                <a:ln>
                  <a:solidFill>
                    <a:srgbClr val="002060"/>
                  </a:solidFill>
                </a:ln>
                <a:blipFill>
                  <a:blip r:embed="rId1"/>
                  <a:stretch>
                    <a:fillRect/>
                  </a:stretch>
                </a:blip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  <a:outerShdw blurRad="38100" dist="19050" dir="2700000" algn="tl" rotWithShape="0">
                    <a:sysClr val="windowText" lastClr="000000">
                      <a:alpha val="40000"/>
                    </a:sysClr>
                  </a:outerShdw>
                </a:effectLst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Check your answers.</a:t>
            </a:r>
            <a:endParaRPr kumimoji="0" lang="en-US" sz="3600" b="1" i="0" u="none" strike="noStrike" kern="1200" cap="none" spc="0" normalizeH="0" baseline="0" noProof="1">
              <a:ln>
                <a:solidFill>
                  <a:srgbClr val="002060"/>
                </a:solidFill>
              </a:ln>
              <a:blipFill>
                <a:blip r:embed="rId1"/>
                <a:stretch>
                  <a:fillRect/>
                </a:stretch>
              </a:blipFill>
              <a:effectLst>
                <a:glow rad="63500">
                  <a:srgbClr val="4F81BD">
                    <a:satMod val="175000"/>
                    <a:alpha val="40000"/>
                  </a:srgbClr>
                </a:glow>
                <a:outerShdw blurRad="38100" dist="19050" dir="2700000" algn="tl" rotWithShape="0">
                  <a:sysClr val="windowText" lastClr="000000">
                    <a:alpha val="40000"/>
                  </a:sysClr>
                </a:outerShdw>
              </a:effectLst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59560" y="2190750"/>
            <a:ext cx="916051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Because she passed out in her morning PE lesson after skipping meals.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265" y="5024120"/>
            <a:ext cx="887857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She warned Jennifer that skipping meals was unhealthy, but she wouldn’t listen.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53820" y="1154430"/>
            <a:ext cx="9192895" cy="929640"/>
            <a:chOff x="708" y="1704"/>
            <a:chExt cx="13769" cy="1464"/>
          </a:xfrm>
        </p:grpSpPr>
        <p:sp>
          <p:nvSpPr>
            <p:cNvPr id="38920" name="文本框 3"/>
            <p:cNvSpPr txBox="1"/>
            <p:nvPr/>
          </p:nvSpPr>
          <p:spPr>
            <a:xfrm>
              <a:off x="708" y="2185"/>
              <a:ext cx="13769" cy="802"/>
            </a:xfrm>
            <a:prstGeom prst="rect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 Why was Jennifer rushed to hospital?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grpSp>
          <p:nvGrpSpPr>
            <p:cNvPr id="38921" name="组合 12"/>
            <p:cNvGrpSpPr/>
            <p:nvPr/>
          </p:nvGrpSpPr>
          <p:grpSpPr>
            <a:xfrm>
              <a:off x="708" y="1704"/>
              <a:ext cx="2117" cy="1464"/>
              <a:chOff x="2888" y="5216"/>
              <a:chExt cx="2117" cy="1464"/>
            </a:xfrm>
          </p:grpSpPr>
          <p:pic>
            <p:nvPicPr>
              <p:cNvPr id="38922" name="图片 13" descr="true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l="62704" t="56020" b="20175"/>
              <a:stretch>
                <a:fillRect/>
              </a:stretch>
            </p:blipFill>
            <p:spPr>
              <a:xfrm>
                <a:off x="2888" y="5329"/>
                <a:ext cx="2117" cy="135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" name="文本框 4"/>
              <p:cNvSpPr txBox="1"/>
              <p:nvPr/>
            </p:nvSpPr>
            <p:spPr>
              <a:xfrm>
                <a:off x="3154" y="5216"/>
                <a:ext cx="1157" cy="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defRPr/>
                </a:pPr>
                <a:r>
                  <a:rPr kumimoji="0" lang="en-US" altLang="zh-CN" sz="3400" b="1" kern="1200" cap="none" spc="0" normalizeH="0" baseline="0" noProof="1">
                    <a:ln w="10160">
                      <a:solidFill>
                        <a:srgbClr val="00206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Q1</a:t>
                </a:r>
                <a:endParaRPr kumimoji="0" lang="en-US" altLang="zh-CN" sz="3400" b="1" kern="1200" cap="none" spc="0" normalizeH="0" baseline="0" noProof="1">
                  <a:ln w="10160">
                    <a:solidFill>
                      <a:srgbClr val="00206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425540" y="3479800"/>
            <a:ext cx="9158191" cy="1358290"/>
            <a:chOff x="677" y="3785"/>
            <a:chExt cx="14424" cy="2140"/>
          </a:xfrm>
        </p:grpSpPr>
        <p:sp>
          <p:nvSpPr>
            <p:cNvPr id="38925" name="文本框 3"/>
            <p:cNvSpPr txBox="1"/>
            <p:nvPr/>
          </p:nvSpPr>
          <p:spPr>
            <a:xfrm>
              <a:off x="677" y="4298"/>
              <a:ext cx="14424" cy="1627"/>
            </a:xfrm>
            <a:prstGeom prst="rect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 What did Laura do when she found out 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>
                <a:lnSpc>
                  <a:spcPct val="9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 Jennifer was skipping meals?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grpSp>
          <p:nvGrpSpPr>
            <p:cNvPr id="38926" name="组合 7"/>
            <p:cNvGrpSpPr/>
            <p:nvPr/>
          </p:nvGrpSpPr>
          <p:grpSpPr>
            <a:xfrm>
              <a:off x="677" y="3785"/>
              <a:ext cx="2117" cy="1464"/>
              <a:chOff x="2888" y="5216"/>
              <a:chExt cx="2117" cy="1464"/>
            </a:xfrm>
          </p:grpSpPr>
          <p:pic>
            <p:nvPicPr>
              <p:cNvPr id="38927" name="图片 5" descr="true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l="62704" t="56020" b="20175"/>
              <a:stretch>
                <a:fillRect/>
              </a:stretch>
            </p:blipFill>
            <p:spPr>
              <a:xfrm>
                <a:off x="2888" y="5329"/>
                <a:ext cx="2117" cy="135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3154" y="5216"/>
                <a:ext cx="1157" cy="9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defRPr/>
                </a:pPr>
                <a:r>
                  <a:rPr kumimoji="0" lang="en-US" altLang="zh-CN" sz="3400" b="1" kern="1200" cap="none" spc="0" normalizeH="0" baseline="0" noProof="1">
                    <a:ln w="10160">
                      <a:solidFill>
                        <a:srgbClr val="00206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Q2</a:t>
                </a:r>
                <a:endParaRPr kumimoji="0" lang="en-US" altLang="zh-CN" sz="3400" b="1" kern="1200" cap="none" spc="0" normalizeH="0" baseline="0" noProof="1">
                  <a:ln w="10160">
                    <a:solidFill>
                      <a:srgbClr val="00206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024980" y="2070735"/>
            <a:ext cx="8497888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Skipping meals, over-exercising and taking weight-loss medicine. 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95478" y="4375150"/>
            <a:ext cx="8497887" cy="18630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Wingdings 2" panose="05020102010507070707" pitchFamily="18" charset="2"/>
              </a:rPr>
              <a:t>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宋体" panose="02010600030101010101" pitchFamily="2" charset="-122"/>
              </a:rPr>
              <a:t>Have a healthy balanced diet.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宋体" panose="02010600030101010101" pitchFamily="2" charset="-122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Wingdings 2" panose="05020102010507070707" pitchFamily="18" charset="2"/>
              </a:rPr>
              <a:t>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宋体" panose="02010600030101010101" pitchFamily="2" charset="-122"/>
              </a:rPr>
              <a:t>Keep regular hours.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Wingdings 2" panose="05020102010507070707" pitchFamily="18" charset="2"/>
              </a:rPr>
              <a:t>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宋体" panose="02010600030101010101" pitchFamily="2" charset="-122"/>
              </a:rPr>
              <a:t>Get plenty of exercise.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53785" y="411798"/>
            <a:ext cx="9143423" cy="1317015"/>
            <a:chOff x="636" y="6073"/>
            <a:chExt cx="14398" cy="2075"/>
          </a:xfrm>
        </p:grpSpPr>
        <p:sp>
          <p:nvSpPr>
            <p:cNvPr id="38930" name="文本框 13"/>
            <p:cNvSpPr txBox="1"/>
            <p:nvPr/>
          </p:nvSpPr>
          <p:spPr>
            <a:xfrm>
              <a:off x="677" y="6521"/>
              <a:ext cx="14357" cy="1627"/>
            </a:xfrm>
            <a:prstGeom prst="rect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What are some of the dangerous methods 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>
                <a:lnSpc>
                  <a:spcPct val="9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teenagers use to lose weight?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grpSp>
          <p:nvGrpSpPr>
            <p:cNvPr id="38931" name="组合 8"/>
            <p:cNvGrpSpPr/>
            <p:nvPr/>
          </p:nvGrpSpPr>
          <p:grpSpPr>
            <a:xfrm>
              <a:off x="636" y="6073"/>
              <a:ext cx="2117" cy="1464"/>
              <a:chOff x="2888" y="5216"/>
              <a:chExt cx="2117" cy="1464"/>
            </a:xfrm>
          </p:grpSpPr>
          <p:pic>
            <p:nvPicPr>
              <p:cNvPr id="38932" name="图片 9" descr="true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l="62704" t="56020" b="20175"/>
              <a:stretch>
                <a:fillRect/>
              </a:stretch>
            </p:blipFill>
            <p:spPr>
              <a:xfrm>
                <a:off x="2888" y="5329"/>
                <a:ext cx="2117" cy="135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3154" y="5216"/>
                <a:ext cx="1157" cy="9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defRPr/>
                </a:pPr>
                <a:r>
                  <a:rPr kumimoji="0" lang="en-US" altLang="zh-CN" sz="3400" b="1" kern="1200" cap="none" spc="0" normalizeH="0" baseline="0" noProof="1">
                    <a:ln w="10160">
                      <a:solidFill>
                        <a:srgbClr val="00206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Q3</a:t>
                </a:r>
                <a:endParaRPr kumimoji="0" lang="en-US" altLang="zh-CN" sz="3400" b="1" kern="1200" cap="none" spc="0" normalizeH="0" baseline="0" noProof="1">
                  <a:ln w="10160">
                    <a:solidFill>
                      <a:srgbClr val="00206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353820" y="3395345"/>
            <a:ext cx="9143001" cy="930275"/>
            <a:chOff x="661" y="8286"/>
            <a:chExt cx="13751" cy="1464"/>
          </a:xfrm>
        </p:grpSpPr>
        <p:sp>
          <p:nvSpPr>
            <p:cNvPr id="38935" name="文本框 4"/>
            <p:cNvSpPr txBox="1"/>
            <p:nvPr/>
          </p:nvSpPr>
          <p:spPr>
            <a:xfrm>
              <a:off x="661" y="8777"/>
              <a:ext cx="13751" cy="884"/>
            </a:xfrm>
            <a:prstGeom prst="rect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4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         What lifestyle tips did the expert give?</a:t>
              </a:r>
              <a:endParaRPr lang="en-US" altLang="zh-CN" sz="34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grpSp>
          <p:nvGrpSpPr>
            <p:cNvPr id="38936" name="组合 15"/>
            <p:cNvGrpSpPr/>
            <p:nvPr/>
          </p:nvGrpSpPr>
          <p:grpSpPr>
            <a:xfrm>
              <a:off x="743" y="8286"/>
              <a:ext cx="2117" cy="1464"/>
              <a:chOff x="2888" y="5216"/>
              <a:chExt cx="2117" cy="1464"/>
            </a:xfrm>
          </p:grpSpPr>
          <p:pic>
            <p:nvPicPr>
              <p:cNvPr id="38937" name="图片 16" descr="true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l="62704" t="56020" b="20175"/>
              <a:stretch>
                <a:fillRect/>
              </a:stretch>
            </p:blipFill>
            <p:spPr>
              <a:xfrm>
                <a:off x="2888" y="5329"/>
                <a:ext cx="2117" cy="135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154" y="5216"/>
                <a:ext cx="1106" cy="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defRPr/>
                </a:pPr>
                <a:r>
                  <a:rPr kumimoji="0" lang="en-US" altLang="zh-CN" sz="3400" b="1" kern="1200" cap="none" spc="0" normalizeH="0" baseline="0" noProof="1">
                    <a:ln w="10160">
                      <a:solidFill>
                        <a:srgbClr val="00206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Q4</a:t>
                </a:r>
                <a:endParaRPr kumimoji="0" lang="en-US" altLang="zh-CN" sz="3400" b="1" kern="1200" cap="none" spc="0" normalizeH="0" baseline="0" noProof="1">
                  <a:ln w="10160">
                    <a:solidFill>
                      <a:srgbClr val="00206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55370" y="440690"/>
            <a:ext cx="10427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ln>
                  <a:noFill/>
                </a:ln>
                <a:solidFill>
                  <a:srgbClr val="1D41D5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Read the news report again and complete the chart.</a:t>
            </a:r>
            <a:endParaRPr lang="en-US" altLang="zh-CN" sz="3600" b="1" dirty="0">
              <a:ln>
                <a:noFill/>
              </a:ln>
              <a:solidFill>
                <a:srgbClr val="1D41D5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46810" y="1431925"/>
            <a:ext cx="9592310" cy="1076325"/>
          </a:xfrm>
          <a:prstGeom prst="rect">
            <a:avLst/>
          </a:prstGeom>
          <a:blipFill>
            <a:blip r:embed="rId1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Para.1: A teenage girl fainted at school yesterday after skipping meals.</a:t>
            </a:r>
            <a:endParaRPr lang="en-US" altLang="zh-CN" sz="3200" b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7445" y="2559685"/>
            <a:ext cx="9591675" cy="1076325"/>
          </a:xfrm>
          <a:prstGeom prst="rect">
            <a:avLst/>
          </a:prstGeom>
          <a:blipFill>
            <a:blip r:embed="rId1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Paras._____: The girl </a:t>
            </a:r>
            <a:r>
              <a:rPr lang="en-US" altLang="zh-CN" sz="3200" b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skipped meals </a:t>
            </a:r>
            <a:r>
              <a:rPr lang="en-US" altLang="zh-CN" sz="3200" b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to  ___________, She is now __________ in hospital.</a:t>
            </a:r>
            <a:endParaRPr lang="en-US" altLang="zh-CN" sz="3200" b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47445" y="3852545"/>
            <a:ext cx="9591040" cy="1076325"/>
          </a:xfrm>
          <a:prstGeom prst="rect">
            <a:avLst/>
          </a:prstGeom>
          <a:blipFill>
            <a:blip r:embed="rId1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Para.____:A survey shows that many teenagers are using __________ methods to lose weight.</a:t>
            </a:r>
            <a:endParaRPr lang="en-US" altLang="zh-CN" sz="3200" b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6175" y="5099685"/>
            <a:ext cx="9592310" cy="1076325"/>
          </a:xfrm>
          <a:prstGeom prst="rect">
            <a:avLst/>
          </a:prstGeom>
          <a:blipFill>
            <a:blip r:embed="rId1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Paras._________:The expert gives advice on how to ________________ properly.</a:t>
            </a:r>
            <a:endParaRPr lang="en-US" altLang="zh-CN" sz="3200" b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96150" y="2565400"/>
            <a:ext cx="736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E64C95"/>
                </a:solidFill>
                <a:latin typeface="Times New Roman" panose="02020603050405020304" charset="0"/>
                <a:cs typeface="Times New Roman" panose="02020603050405020304" charset="0"/>
              </a:rPr>
              <a:t>2-4</a:t>
            </a:r>
            <a:endParaRPr lang="en-US" altLang="zh-CN" sz="3200" b="1">
              <a:solidFill>
                <a:srgbClr val="E64C9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28660" y="2554605"/>
            <a:ext cx="1729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E64C95"/>
                </a:solidFill>
                <a:latin typeface="Times New Roman" panose="02020603050405020304" charset="0"/>
                <a:cs typeface="Times New Roman" panose="02020603050405020304" charset="0"/>
              </a:rPr>
              <a:t>get slim</a:t>
            </a:r>
            <a:endParaRPr lang="en-US" altLang="zh-CN" sz="3200" b="1">
              <a:solidFill>
                <a:srgbClr val="E64C9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43885" y="2997835"/>
            <a:ext cx="2560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E64C95"/>
                </a:solidFill>
                <a:latin typeface="Times New Roman" panose="02020603050405020304" charset="0"/>
                <a:cs typeface="Times New Roman" panose="02020603050405020304" charset="0"/>
              </a:rPr>
              <a:t>recovering</a:t>
            </a:r>
            <a:endParaRPr lang="en-US" altLang="zh-CN" sz="3200" b="1">
              <a:solidFill>
                <a:srgbClr val="E64C9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96185" y="4355465"/>
            <a:ext cx="1729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E64C95"/>
                </a:solidFill>
                <a:latin typeface="Times New Roman" panose="02020603050405020304" charset="0"/>
                <a:cs typeface="Times New Roman" panose="02020603050405020304" charset="0"/>
              </a:rPr>
              <a:t>extreme</a:t>
            </a:r>
            <a:endParaRPr lang="en-US" altLang="zh-CN" sz="3200" b="1">
              <a:solidFill>
                <a:srgbClr val="E64C9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19070" y="5064760"/>
            <a:ext cx="941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E64C95"/>
                </a:solidFill>
                <a:latin typeface="Times New Roman" panose="02020603050405020304" charset="0"/>
                <a:cs typeface="Times New Roman" panose="02020603050405020304" charset="0"/>
              </a:rPr>
              <a:t>6-7</a:t>
            </a:r>
            <a:endParaRPr lang="en-US" altLang="zh-CN" sz="3200" b="1">
              <a:solidFill>
                <a:srgbClr val="E64C9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2005" y="3830320"/>
            <a:ext cx="419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E64C95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US" altLang="zh-CN" sz="3200" b="1">
              <a:solidFill>
                <a:srgbClr val="E64C9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76095" y="5600700"/>
            <a:ext cx="24491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E64C95"/>
                </a:solidFill>
                <a:latin typeface="Times New Roman" panose="02020603050405020304" charset="0"/>
                <a:cs typeface="Times New Roman" panose="02020603050405020304" charset="0"/>
              </a:rPr>
              <a:t>lose weight</a:t>
            </a:r>
            <a:endParaRPr lang="en-US" altLang="zh-CN" sz="3200" b="1">
              <a:solidFill>
                <a:srgbClr val="E64C9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0" grpId="1"/>
      <p:bldP spid="2" grpId="0"/>
      <p:bldP spid="2" grpId="1"/>
      <p:bldP spid="15" grpId="0"/>
      <p:bldP spid="15" grpId="1"/>
      <p:bldP spid="5" grpId="0"/>
      <p:bldP spid="5" grpId="1"/>
      <p:bldP spid="13" grpId="0"/>
      <p:bldP spid="13" grpId="1"/>
      <p:bldP spid="14" grpId="0"/>
      <p:bldP spid="14" grpId="1"/>
      <p:bldP spid="17" grpId="0"/>
      <p:bldP spid="1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0400" y="1412875"/>
            <a:ext cx="5075555" cy="1022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Part 1   The lead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1035" y="2693670"/>
            <a:ext cx="5074920" cy="1383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Part 2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21E5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More detailed information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21E5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21E5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about the event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21E5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0400" y="4725670"/>
            <a:ext cx="5075555" cy="1383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Part 3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21E5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Background or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21E5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21E5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supporting information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21E5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24905" y="1240155"/>
            <a:ext cx="5360035" cy="1383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Para. 1: A teenage girl fainted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at school yesterday after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skipping meals.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17421" name="右箭头 14"/>
          <p:cNvSpPr/>
          <p:nvPr/>
        </p:nvSpPr>
        <p:spPr>
          <a:xfrm>
            <a:off x="5815930" y="1773238"/>
            <a:ext cx="360363" cy="215900"/>
          </a:xfrm>
          <a:prstGeom prst="rightArrow">
            <a:avLst>
              <a:gd name="adj1" fmla="val 50000"/>
              <a:gd name="adj2" fmla="val 5000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40780" y="2732405"/>
            <a:ext cx="5346700" cy="119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Paras.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 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 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cxnSp>
        <p:nvCxnSpPr>
          <p:cNvPr id="23" name="直接连接符 22"/>
          <p:cNvCxnSpPr/>
          <p:nvPr/>
        </p:nvCxnSpPr>
        <p:spPr bwMode="auto">
          <a:xfrm>
            <a:off x="8328625" y="3141663"/>
            <a:ext cx="26168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 bwMode="auto">
          <a:xfrm>
            <a:off x="6456963" y="3716338"/>
            <a:ext cx="44983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221730" y="4173855"/>
            <a:ext cx="5356225" cy="119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Para.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 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 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21730" y="5540375"/>
            <a:ext cx="5355590" cy="119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Paras.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 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 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cxnSp>
        <p:nvCxnSpPr>
          <p:cNvPr id="31" name="直接连接符 30"/>
          <p:cNvCxnSpPr/>
          <p:nvPr/>
        </p:nvCxnSpPr>
        <p:spPr bwMode="auto">
          <a:xfrm>
            <a:off x="8328625" y="4581525"/>
            <a:ext cx="256730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 bwMode="auto">
          <a:xfrm>
            <a:off x="8328625" y="5949950"/>
            <a:ext cx="25971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 bwMode="auto">
          <a:xfrm>
            <a:off x="6456963" y="5084763"/>
            <a:ext cx="443928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 bwMode="auto">
          <a:xfrm>
            <a:off x="6312500" y="6453188"/>
            <a:ext cx="459359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431" name="右箭头 34"/>
          <p:cNvSpPr/>
          <p:nvPr/>
        </p:nvSpPr>
        <p:spPr>
          <a:xfrm>
            <a:off x="5808310" y="3230563"/>
            <a:ext cx="360363" cy="215900"/>
          </a:xfrm>
          <a:prstGeom prst="rightArrow">
            <a:avLst>
              <a:gd name="adj1" fmla="val 50000"/>
              <a:gd name="adj2" fmla="val 5000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6" name="右箭头 35"/>
          <p:cNvSpPr/>
          <p:nvPr/>
        </p:nvSpPr>
        <p:spPr bwMode="auto">
          <a:xfrm>
            <a:off x="5808313" y="5012541"/>
            <a:ext cx="360040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>
              <a:rot lat="0" lon="0" rev="1500000"/>
            </a:camera>
            <a:lightRig rig="threePt" dir="t"/>
          </a:scene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7" name="右箭头 36"/>
          <p:cNvSpPr/>
          <p:nvPr/>
        </p:nvSpPr>
        <p:spPr bwMode="auto">
          <a:xfrm rot="660000">
            <a:off x="5798535" y="5732744"/>
            <a:ext cx="360040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>
              <a:rot lat="0" lon="0" rev="20099999"/>
            </a:camera>
            <a:lightRig rig="threePt" dir="t"/>
          </a:scene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19610" y="2708593"/>
            <a:ext cx="792163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2-4</a:t>
            </a:r>
            <a:endParaRPr lang="en-US" altLang="zh-CN" sz="28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91683" y="4130675"/>
            <a:ext cx="792162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</a:t>
            </a:r>
            <a:endParaRPr lang="en-US" altLang="zh-CN" sz="28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19928" y="5540375"/>
            <a:ext cx="957262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-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7</a:t>
            </a:r>
            <a:endParaRPr lang="en-US" altLang="zh-CN" sz="28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2783840" y="76835"/>
            <a:ext cx="6446520" cy="64516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t">
            <a:spAutoFit/>
          </a:bodyPr>
          <a:lstStyle/>
          <a:p>
            <a:pPr lvl="0" algn="ctr"/>
            <a:r>
              <a:rPr lang="en-US" altLang="zh-CN" sz="3600" b="1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Understanding a news report</a:t>
            </a:r>
            <a:endParaRPr lang="en-US" altLang="zh-CN" sz="3600" b="1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917065"/>
            <a:ext cx="51435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3321E5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The most important information</a:t>
            </a:r>
            <a:endParaRPr lang="en-US" altLang="zh-CN" sz="2800" b="1" noProof="0" dirty="0">
              <a:ln>
                <a:noFill/>
              </a:ln>
              <a:solidFill>
                <a:srgbClr val="3321E5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56045" y="2708910"/>
            <a:ext cx="4652010" cy="1123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 b="1">
                <a:solidFill>
                  <a:srgbClr val="3321E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The girl skipped meals to  get slim, She is now recovering in hospital.</a:t>
            </a:r>
            <a:endParaRPr lang="en-US" altLang="zh-CN" sz="2800" b="1">
              <a:solidFill>
                <a:srgbClr val="3321E5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40780" y="4220845"/>
            <a:ext cx="5536565" cy="995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2800" b="1">
                <a:solidFill>
                  <a:srgbClr val="3321E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A survey shows that many teenagers are using extreme methods to lose weight.</a:t>
            </a:r>
            <a:endParaRPr lang="en-US" altLang="zh-CN" sz="2800" b="1">
              <a:solidFill>
                <a:srgbClr val="3321E5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4290" y="5603875"/>
            <a:ext cx="5033010" cy="995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2800" b="1">
                <a:solidFill>
                  <a:srgbClr val="3321E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The expert gives advice on how to lose weight properly.</a:t>
            </a:r>
            <a:endParaRPr lang="en-US" altLang="zh-CN" sz="2800" b="1">
              <a:solidFill>
                <a:srgbClr val="3321E5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95785" y="1201103"/>
            <a:ext cx="3436938" cy="539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1905" y="1628140"/>
            <a:ext cx="10131425" cy="12839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3600" b="1" dirty="0">
                <a:solidFill>
                  <a:srgbClr val="1D41D5"/>
                </a:solidFill>
                <a:latin typeface="Times New Roman" panose="02020603050405020304" charset="0"/>
                <a:cs typeface="Times New Roman" panose="02020603050405020304" charset="0"/>
              </a:rPr>
              <a:t> What are the basic elements of a news report?</a:t>
            </a:r>
            <a:endParaRPr lang="en-US" altLang="zh-CN" sz="3600" b="1" dirty="0">
              <a:solidFill>
                <a:srgbClr val="1D41D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3600" b="1" dirty="0">
              <a:solidFill>
                <a:srgbClr val="1D41D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64915" y="548640"/>
            <a:ext cx="4826000" cy="706755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t">
            <a:spAutoFit/>
          </a:bodyPr>
          <a:lstStyle/>
          <a:p>
            <a:pPr lvl="0" algn="ctr"/>
            <a:r>
              <a:rPr lang="en-US" altLang="zh-CN" sz="4000" b="1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Let’s learn more</a:t>
            </a:r>
            <a:endParaRPr lang="en-US" altLang="zh-CN" sz="4000" b="1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 descr="newsbaozhi"/>
          <p:cNvPicPr>
            <a:picLocks noChangeAspect="1"/>
          </p:cNvPicPr>
          <p:nvPr/>
        </p:nvPicPr>
        <p:blipFill>
          <a:blip r:embed="rId1"/>
          <a:srcRect r="4439"/>
          <a:stretch>
            <a:fillRect/>
          </a:stretch>
        </p:blipFill>
        <p:spPr>
          <a:xfrm>
            <a:off x="4512627" y="2437725"/>
            <a:ext cx="3649980" cy="38715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68950" y="330200"/>
            <a:ext cx="1755775" cy="1530985"/>
            <a:chOff x="1237589" y="1916768"/>
            <a:chExt cx="911039" cy="905542"/>
          </a:xfrm>
        </p:grpSpPr>
        <p:sp>
          <p:nvSpPr>
            <p:cNvPr id="27" name="任意多边形 26"/>
            <p:cNvSpPr/>
            <p:nvPr>
              <p:custDataLst>
                <p:tags r:id="rId2"/>
              </p:custDataLst>
            </p:nvPr>
          </p:nvSpPr>
          <p:spPr>
            <a:xfrm>
              <a:off x="1367988" y="1916768"/>
              <a:ext cx="780640" cy="905542"/>
            </a:xfrm>
            <a:custGeom>
              <a:avLst/>
              <a:gdLst>
                <a:gd name="connsiteX0" fmla="*/ 390320 w 780640"/>
                <a:gd name="connsiteY0" fmla="*/ 0 h 905542"/>
                <a:gd name="connsiteX1" fmla="*/ 780640 w 780640"/>
                <a:gd name="connsiteY1" fmla="*/ 195160 h 905542"/>
                <a:gd name="connsiteX2" fmla="*/ 780640 w 780640"/>
                <a:gd name="connsiteY2" fmla="*/ 710382 h 905542"/>
                <a:gd name="connsiteX3" fmla="*/ 390320 w 780640"/>
                <a:gd name="connsiteY3" fmla="*/ 905542 h 905542"/>
                <a:gd name="connsiteX4" fmla="*/ 185954 w 780640"/>
                <a:gd name="connsiteY4" fmla="*/ 803359 h 905542"/>
                <a:gd name="connsiteX5" fmla="*/ 204584 w 780640"/>
                <a:gd name="connsiteY5" fmla="*/ 794044 h 905542"/>
                <a:gd name="connsiteX6" fmla="*/ 204584 w 780640"/>
                <a:gd name="connsiteY6" fmla="*/ 549983 h 905542"/>
                <a:gd name="connsiteX7" fmla="*/ 19689 w 780640"/>
                <a:gd name="connsiteY7" fmla="*/ 457535 h 905542"/>
                <a:gd name="connsiteX8" fmla="*/ 0 w 780640"/>
                <a:gd name="connsiteY8" fmla="*/ 467380 h 905542"/>
                <a:gd name="connsiteX9" fmla="*/ 0 w 780640"/>
                <a:gd name="connsiteY9" fmla="*/ 195160 h 90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0640" h="905542">
                  <a:moveTo>
                    <a:pt x="390320" y="0"/>
                  </a:moveTo>
                  <a:lnTo>
                    <a:pt x="780640" y="195160"/>
                  </a:lnTo>
                  <a:lnTo>
                    <a:pt x="780640" y="710382"/>
                  </a:lnTo>
                  <a:lnTo>
                    <a:pt x="390320" y="905542"/>
                  </a:lnTo>
                  <a:lnTo>
                    <a:pt x="185954" y="803359"/>
                  </a:lnTo>
                  <a:lnTo>
                    <a:pt x="204584" y="794044"/>
                  </a:lnTo>
                  <a:lnTo>
                    <a:pt x="204584" y="549983"/>
                  </a:lnTo>
                  <a:lnTo>
                    <a:pt x="19689" y="457535"/>
                  </a:lnTo>
                  <a:lnTo>
                    <a:pt x="0" y="467380"/>
                  </a:lnTo>
                  <a:lnTo>
                    <a:pt x="0" y="19516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36000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Arial" panose="020B0604020202020204" pitchFamily="34" charset="0"/>
                </a:rPr>
                <a:t>Headline</a:t>
              </a:r>
              <a:endPara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3"/>
              </p:custDataLst>
            </p:nvPr>
          </p:nvSpPr>
          <p:spPr>
            <a:xfrm>
              <a:off x="1237589" y="2414681"/>
              <a:ext cx="300175" cy="348203"/>
            </a:xfrm>
            <a:custGeom>
              <a:avLst/>
              <a:gdLst>
                <a:gd name="connsiteX0" fmla="*/ 150087 w 300175"/>
                <a:gd name="connsiteY0" fmla="*/ 0 h 348203"/>
                <a:gd name="connsiteX1" fmla="*/ 300175 w 300175"/>
                <a:gd name="connsiteY1" fmla="*/ 75044 h 348203"/>
                <a:gd name="connsiteX2" fmla="*/ 300175 w 300175"/>
                <a:gd name="connsiteY2" fmla="*/ 273159 h 348203"/>
                <a:gd name="connsiteX3" fmla="*/ 150087 w 300175"/>
                <a:gd name="connsiteY3" fmla="*/ 348203 h 348203"/>
                <a:gd name="connsiteX4" fmla="*/ 0 w 300175"/>
                <a:gd name="connsiteY4" fmla="*/ 273159 h 348203"/>
                <a:gd name="connsiteX5" fmla="*/ 0 w 300175"/>
                <a:gd name="connsiteY5" fmla="*/ 75044 h 3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175" h="348203">
                  <a:moveTo>
                    <a:pt x="150087" y="0"/>
                  </a:moveTo>
                  <a:lnTo>
                    <a:pt x="300175" y="75044"/>
                  </a:lnTo>
                  <a:lnTo>
                    <a:pt x="300175" y="273159"/>
                  </a:lnTo>
                  <a:lnTo>
                    <a:pt x="150087" y="348203"/>
                  </a:lnTo>
                  <a:lnTo>
                    <a:pt x="0" y="273159"/>
                  </a:lnTo>
                  <a:lnTo>
                    <a:pt x="0" y="75044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 err="1">
                  <a:solidFill>
                    <a:srgbClr val="72C5EA">
                      <a:lumMod val="75000"/>
                    </a:srgbClr>
                  </a:solidFill>
                  <a:latin typeface="Times New Roman" panose="02020603050405020304" charset="0"/>
                  <a:cs typeface="Times New Roman" panose="02020603050405020304" charset="0"/>
                  <a:sym typeface="Arial" panose="020B0604020202020204" pitchFamily="34" charset="0"/>
                </a:rPr>
                <a:t>A</a:t>
              </a:r>
              <a:endParaRPr lang="en-US" altLang="zh-CN" sz="2800" b="1" dirty="0" err="1">
                <a:solidFill>
                  <a:srgbClr val="72C5EA">
                    <a:lumMod val="75000"/>
                  </a:srgbClr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</p:grpSp>
      <p:sp>
        <p:nvSpPr>
          <p:cNvPr id="30" name="矩形 29"/>
          <p:cNvSpPr/>
          <p:nvPr>
            <p:custDataLst>
              <p:tags r:id="rId4"/>
            </p:custDataLst>
          </p:nvPr>
        </p:nvSpPr>
        <p:spPr>
          <a:xfrm>
            <a:off x="2865120" y="2175510"/>
            <a:ext cx="8035925" cy="9023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It provides </a:t>
            </a:r>
            <a:r>
              <a:rPr lang="en-US" altLang="zh-CN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essential information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 including who, what, when, where, why and how.</a:t>
            </a:r>
            <a:endParaRPr lang="en-US" altLang="zh-CN" sz="2800" b="1" dirty="0">
              <a:latin typeface="Times New Roman" panose="0202060305040502030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>
            <p:custDataLst>
              <p:tags r:id="rId5"/>
            </p:custDataLst>
          </p:nvPr>
        </p:nvGrpSpPr>
        <p:grpSpPr>
          <a:xfrm>
            <a:off x="2745064" y="4809956"/>
            <a:ext cx="1540577" cy="1531282"/>
            <a:chOff x="1237589" y="1916768"/>
            <a:chExt cx="911039" cy="905542"/>
          </a:xfrm>
        </p:grpSpPr>
        <p:sp>
          <p:nvSpPr>
            <p:cNvPr id="35" name="任意多边形 34"/>
            <p:cNvSpPr/>
            <p:nvPr>
              <p:custDataLst>
                <p:tags r:id="rId6"/>
              </p:custDataLst>
            </p:nvPr>
          </p:nvSpPr>
          <p:spPr>
            <a:xfrm>
              <a:off x="1367988" y="1916768"/>
              <a:ext cx="780640" cy="905542"/>
            </a:xfrm>
            <a:custGeom>
              <a:avLst/>
              <a:gdLst>
                <a:gd name="connsiteX0" fmla="*/ 390320 w 780640"/>
                <a:gd name="connsiteY0" fmla="*/ 0 h 905542"/>
                <a:gd name="connsiteX1" fmla="*/ 780640 w 780640"/>
                <a:gd name="connsiteY1" fmla="*/ 195160 h 905542"/>
                <a:gd name="connsiteX2" fmla="*/ 780640 w 780640"/>
                <a:gd name="connsiteY2" fmla="*/ 710382 h 905542"/>
                <a:gd name="connsiteX3" fmla="*/ 390320 w 780640"/>
                <a:gd name="connsiteY3" fmla="*/ 905542 h 905542"/>
                <a:gd name="connsiteX4" fmla="*/ 185954 w 780640"/>
                <a:gd name="connsiteY4" fmla="*/ 803359 h 905542"/>
                <a:gd name="connsiteX5" fmla="*/ 204584 w 780640"/>
                <a:gd name="connsiteY5" fmla="*/ 794044 h 905542"/>
                <a:gd name="connsiteX6" fmla="*/ 204584 w 780640"/>
                <a:gd name="connsiteY6" fmla="*/ 549983 h 905542"/>
                <a:gd name="connsiteX7" fmla="*/ 19689 w 780640"/>
                <a:gd name="connsiteY7" fmla="*/ 457535 h 905542"/>
                <a:gd name="connsiteX8" fmla="*/ 0 w 780640"/>
                <a:gd name="connsiteY8" fmla="*/ 467380 h 905542"/>
                <a:gd name="connsiteX9" fmla="*/ 0 w 780640"/>
                <a:gd name="connsiteY9" fmla="*/ 195160 h 90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0640" h="905542">
                  <a:moveTo>
                    <a:pt x="390320" y="0"/>
                  </a:moveTo>
                  <a:lnTo>
                    <a:pt x="780640" y="195160"/>
                  </a:lnTo>
                  <a:lnTo>
                    <a:pt x="780640" y="710382"/>
                  </a:lnTo>
                  <a:lnTo>
                    <a:pt x="390320" y="905542"/>
                  </a:lnTo>
                  <a:lnTo>
                    <a:pt x="185954" y="803359"/>
                  </a:lnTo>
                  <a:lnTo>
                    <a:pt x="204584" y="794044"/>
                  </a:lnTo>
                  <a:lnTo>
                    <a:pt x="204584" y="549983"/>
                  </a:lnTo>
                  <a:lnTo>
                    <a:pt x="19689" y="457535"/>
                  </a:lnTo>
                  <a:lnTo>
                    <a:pt x="0" y="467380"/>
                  </a:lnTo>
                  <a:lnTo>
                    <a:pt x="0" y="195160"/>
                  </a:lnTo>
                  <a:close/>
                </a:path>
              </a:pathLst>
            </a:custGeom>
            <a:solidFill>
              <a:srgbClr val="EABC8E"/>
            </a:solidFill>
          </p:spPr>
          <p:txBody>
            <a:bodyPr rot="0" spcFirstLastPara="0" vertOverflow="overflow" horzOverflow="overflow" vert="horz" wrap="square" lIns="0" tIns="0" rIns="0" bIns="36000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Arial" panose="020B0604020202020204" pitchFamily="34" charset="0"/>
                </a:rPr>
                <a:t>Tail</a:t>
              </a:r>
              <a:endPara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  <p:sp>
          <p:nvSpPr>
            <p:cNvPr id="36" name="任意多边形 35"/>
            <p:cNvSpPr/>
            <p:nvPr>
              <p:custDataLst>
                <p:tags r:id="rId7"/>
              </p:custDataLst>
            </p:nvPr>
          </p:nvSpPr>
          <p:spPr>
            <a:xfrm>
              <a:off x="1237589" y="2414681"/>
              <a:ext cx="300175" cy="348203"/>
            </a:xfrm>
            <a:custGeom>
              <a:avLst/>
              <a:gdLst>
                <a:gd name="connsiteX0" fmla="*/ 150087 w 300175"/>
                <a:gd name="connsiteY0" fmla="*/ 0 h 348203"/>
                <a:gd name="connsiteX1" fmla="*/ 300175 w 300175"/>
                <a:gd name="connsiteY1" fmla="*/ 75044 h 348203"/>
                <a:gd name="connsiteX2" fmla="*/ 300175 w 300175"/>
                <a:gd name="connsiteY2" fmla="*/ 273159 h 348203"/>
                <a:gd name="connsiteX3" fmla="*/ 150087 w 300175"/>
                <a:gd name="connsiteY3" fmla="*/ 348203 h 348203"/>
                <a:gd name="connsiteX4" fmla="*/ 0 w 300175"/>
                <a:gd name="connsiteY4" fmla="*/ 273159 h 348203"/>
                <a:gd name="connsiteX5" fmla="*/ 0 w 300175"/>
                <a:gd name="connsiteY5" fmla="*/ 75044 h 3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175" h="348203">
                  <a:moveTo>
                    <a:pt x="150087" y="0"/>
                  </a:moveTo>
                  <a:lnTo>
                    <a:pt x="300175" y="75044"/>
                  </a:lnTo>
                  <a:lnTo>
                    <a:pt x="300175" y="273159"/>
                  </a:lnTo>
                  <a:lnTo>
                    <a:pt x="150087" y="348203"/>
                  </a:lnTo>
                  <a:lnTo>
                    <a:pt x="0" y="273159"/>
                  </a:lnTo>
                  <a:lnTo>
                    <a:pt x="0" y="75044"/>
                  </a:lnTo>
                  <a:close/>
                </a:path>
              </a:pathLst>
            </a:custGeom>
            <a:solidFill>
              <a:srgbClr val="EABC8E">
                <a:lumMod val="20000"/>
                <a:lumOff val="80000"/>
              </a:srgbClr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 err="1">
                  <a:solidFill>
                    <a:srgbClr val="EABC8E">
                      <a:lumMod val="75000"/>
                    </a:srgbClr>
                  </a:solidFill>
                  <a:latin typeface="Times New Roman" panose="02020603050405020304" charset="0"/>
                  <a:cs typeface="Times New Roman" panose="02020603050405020304" charset="0"/>
                  <a:sym typeface="Arial" panose="020B0604020202020204" pitchFamily="34" charset="0"/>
                </a:rPr>
                <a:t>D</a:t>
              </a:r>
              <a:endParaRPr lang="en-US" altLang="zh-CN" sz="2800" b="1" dirty="0" err="1">
                <a:solidFill>
                  <a:srgbClr val="EABC8E">
                    <a:lumMod val="75000"/>
                  </a:srgbClr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</p:grp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4357370" y="5005705"/>
            <a:ext cx="6573520" cy="1400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700" b="1" dirty="0"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It focuses on </a:t>
            </a:r>
            <a:r>
              <a:rPr lang="en-US" altLang="zh-CN" sz="27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the least important information</a:t>
            </a:r>
            <a:r>
              <a:rPr lang="en-US" altLang="zh-CN" sz="2700" b="1" dirty="0"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 that is interesting or nice for readers.</a:t>
            </a:r>
            <a:endParaRPr lang="en-US" altLang="zh-CN" sz="2700" b="1" dirty="0">
              <a:latin typeface="Times New Roman" panose="0202060305040502030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>
            <p:custDataLst>
              <p:tags r:id="rId9"/>
            </p:custDataLst>
          </p:nvPr>
        </p:nvGrpSpPr>
        <p:grpSpPr>
          <a:xfrm>
            <a:off x="1802083" y="3325514"/>
            <a:ext cx="1685926" cy="1530984"/>
            <a:chOff x="1237589" y="1916768"/>
            <a:chExt cx="996993" cy="905366"/>
          </a:xfrm>
        </p:grpSpPr>
        <p:sp>
          <p:nvSpPr>
            <p:cNvPr id="45" name="任意多边形 44"/>
            <p:cNvSpPr/>
            <p:nvPr>
              <p:custDataLst>
                <p:tags r:id="rId10"/>
              </p:custDataLst>
            </p:nvPr>
          </p:nvSpPr>
          <p:spPr>
            <a:xfrm>
              <a:off x="1367893" y="1916768"/>
              <a:ext cx="866689" cy="905366"/>
            </a:xfrm>
            <a:custGeom>
              <a:avLst/>
              <a:gdLst>
                <a:gd name="connsiteX0" fmla="*/ 390320 w 780640"/>
                <a:gd name="connsiteY0" fmla="*/ 0 h 905542"/>
                <a:gd name="connsiteX1" fmla="*/ 780640 w 780640"/>
                <a:gd name="connsiteY1" fmla="*/ 195160 h 905542"/>
                <a:gd name="connsiteX2" fmla="*/ 780640 w 780640"/>
                <a:gd name="connsiteY2" fmla="*/ 710382 h 905542"/>
                <a:gd name="connsiteX3" fmla="*/ 390320 w 780640"/>
                <a:gd name="connsiteY3" fmla="*/ 905542 h 905542"/>
                <a:gd name="connsiteX4" fmla="*/ 185954 w 780640"/>
                <a:gd name="connsiteY4" fmla="*/ 803359 h 905542"/>
                <a:gd name="connsiteX5" fmla="*/ 204584 w 780640"/>
                <a:gd name="connsiteY5" fmla="*/ 794044 h 905542"/>
                <a:gd name="connsiteX6" fmla="*/ 204584 w 780640"/>
                <a:gd name="connsiteY6" fmla="*/ 549983 h 905542"/>
                <a:gd name="connsiteX7" fmla="*/ 19689 w 780640"/>
                <a:gd name="connsiteY7" fmla="*/ 457535 h 905542"/>
                <a:gd name="connsiteX8" fmla="*/ 0 w 780640"/>
                <a:gd name="connsiteY8" fmla="*/ 467380 h 905542"/>
                <a:gd name="connsiteX9" fmla="*/ 0 w 780640"/>
                <a:gd name="connsiteY9" fmla="*/ 195160 h 90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0640" h="905542">
                  <a:moveTo>
                    <a:pt x="390320" y="0"/>
                  </a:moveTo>
                  <a:lnTo>
                    <a:pt x="780640" y="195160"/>
                  </a:lnTo>
                  <a:lnTo>
                    <a:pt x="780640" y="710382"/>
                  </a:lnTo>
                  <a:lnTo>
                    <a:pt x="390320" y="905542"/>
                  </a:lnTo>
                  <a:lnTo>
                    <a:pt x="185954" y="803359"/>
                  </a:lnTo>
                  <a:lnTo>
                    <a:pt x="204584" y="794044"/>
                  </a:lnTo>
                  <a:lnTo>
                    <a:pt x="204584" y="549983"/>
                  </a:lnTo>
                  <a:lnTo>
                    <a:pt x="19689" y="457535"/>
                  </a:lnTo>
                  <a:lnTo>
                    <a:pt x="0" y="467380"/>
                  </a:lnTo>
                  <a:lnTo>
                    <a:pt x="0" y="195160"/>
                  </a:lnTo>
                  <a:close/>
                </a:path>
              </a:pathLst>
            </a:custGeom>
            <a:solidFill>
              <a:srgbClr val="879AED"/>
            </a:solidFill>
          </p:spPr>
          <p:txBody>
            <a:bodyPr rot="0" spcFirstLastPara="0" vertOverflow="overflow" horzOverflow="overflow" vert="horz" wrap="square" lIns="0" tIns="0" rIns="0" bIns="36000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charset="0"/>
                  <a:ea typeface="华文楷体" panose="02010600040101010101" charset="-122"/>
                  <a:cs typeface="Times New Roman" panose="02020603050405020304" charset="0"/>
                  <a:sym typeface="Arial" panose="020B0604020202020204" pitchFamily="34" charset="0"/>
                </a:rPr>
                <a:t>Body</a:t>
              </a:r>
              <a:endPara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  <p:sp>
          <p:nvSpPr>
            <p:cNvPr id="46" name="任意多边形 45"/>
            <p:cNvSpPr/>
            <p:nvPr>
              <p:custDataLst>
                <p:tags r:id="rId11"/>
              </p:custDataLst>
            </p:nvPr>
          </p:nvSpPr>
          <p:spPr>
            <a:xfrm>
              <a:off x="1237589" y="2414681"/>
              <a:ext cx="300175" cy="348203"/>
            </a:xfrm>
            <a:custGeom>
              <a:avLst/>
              <a:gdLst>
                <a:gd name="connsiteX0" fmla="*/ 150087 w 300175"/>
                <a:gd name="connsiteY0" fmla="*/ 0 h 348203"/>
                <a:gd name="connsiteX1" fmla="*/ 300175 w 300175"/>
                <a:gd name="connsiteY1" fmla="*/ 75044 h 348203"/>
                <a:gd name="connsiteX2" fmla="*/ 300175 w 300175"/>
                <a:gd name="connsiteY2" fmla="*/ 273159 h 348203"/>
                <a:gd name="connsiteX3" fmla="*/ 150087 w 300175"/>
                <a:gd name="connsiteY3" fmla="*/ 348203 h 348203"/>
                <a:gd name="connsiteX4" fmla="*/ 0 w 300175"/>
                <a:gd name="connsiteY4" fmla="*/ 273159 h 348203"/>
                <a:gd name="connsiteX5" fmla="*/ 0 w 300175"/>
                <a:gd name="connsiteY5" fmla="*/ 75044 h 3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175" h="348203">
                  <a:moveTo>
                    <a:pt x="150087" y="0"/>
                  </a:moveTo>
                  <a:lnTo>
                    <a:pt x="300175" y="75044"/>
                  </a:lnTo>
                  <a:lnTo>
                    <a:pt x="300175" y="273159"/>
                  </a:lnTo>
                  <a:lnTo>
                    <a:pt x="150087" y="348203"/>
                  </a:lnTo>
                  <a:lnTo>
                    <a:pt x="0" y="273159"/>
                  </a:lnTo>
                  <a:lnTo>
                    <a:pt x="0" y="75044"/>
                  </a:lnTo>
                  <a:close/>
                </a:path>
              </a:pathLst>
            </a:custGeom>
            <a:solidFill>
              <a:srgbClr val="879AED">
                <a:lumMod val="20000"/>
                <a:lumOff val="80000"/>
              </a:srgbClr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 err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  <a:sym typeface="Arial" panose="020B0604020202020204" pitchFamily="34" charset="0"/>
                </a:rPr>
                <a:t>C</a:t>
              </a:r>
              <a:endParaRPr lang="en-US" altLang="zh-CN" sz="28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</p:grpSp>
      <p:sp>
        <p:nvSpPr>
          <p:cNvPr id="44" name="矩形 43"/>
          <p:cNvSpPr/>
          <p:nvPr>
            <p:custDataLst>
              <p:tags r:id="rId12"/>
            </p:custDataLst>
          </p:nvPr>
        </p:nvSpPr>
        <p:spPr>
          <a:xfrm>
            <a:off x="3558540" y="3325495"/>
            <a:ext cx="7372350" cy="14306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It contains </a:t>
            </a:r>
            <a:r>
              <a:rPr lang="en-US" altLang="zh-CN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additional information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 that helps </a:t>
            </a:r>
            <a:endParaRPr lang="en-US" altLang="zh-CN" sz="2800" b="1" dirty="0">
              <a:latin typeface="Times New Roman" panose="0202060305040502030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readers understand detailed information such as background and supporting information.</a:t>
            </a:r>
            <a:endParaRPr lang="en-US" altLang="zh-CN" sz="2800" b="1" dirty="0">
              <a:latin typeface="Times New Roman" panose="0202060305040502030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4" name="任意多边形 3"/>
          <p:cNvSpPr/>
          <p:nvPr>
            <p:custDataLst>
              <p:tags r:id="rId13"/>
            </p:custDataLst>
          </p:nvPr>
        </p:nvSpPr>
        <p:spPr>
          <a:xfrm>
            <a:off x="1473307" y="1861393"/>
            <a:ext cx="1320071" cy="1531282"/>
          </a:xfrm>
          <a:custGeom>
            <a:avLst/>
            <a:gdLst>
              <a:gd name="connsiteX0" fmla="*/ 390320 w 780640"/>
              <a:gd name="connsiteY0" fmla="*/ 0 h 905542"/>
              <a:gd name="connsiteX1" fmla="*/ 780640 w 780640"/>
              <a:gd name="connsiteY1" fmla="*/ 195160 h 905542"/>
              <a:gd name="connsiteX2" fmla="*/ 780640 w 780640"/>
              <a:gd name="connsiteY2" fmla="*/ 710382 h 905542"/>
              <a:gd name="connsiteX3" fmla="*/ 390320 w 780640"/>
              <a:gd name="connsiteY3" fmla="*/ 905542 h 905542"/>
              <a:gd name="connsiteX4" fmla="*/ 185954 w 780640"/>
              <a:gd name="connsiteY4" fmla="*/ 803359 h 905542"/>
              <a:gd name="connsiteX5" fmla="*/ 204584 w 780640"/>
              <a:gd name="connsiteY5" fmla="*/ 794044 h 905542"/>
              <a:gd name="connsiteX6" fmla="*/ 204584 w 780640"/>
              <a:gd name="connsiteY6" fmla="*/ 549983 h 905542"/>
              <a:gd name="connsiteX7" fmla="*/ 19689 w 780640"/>
              <a:gd name="connsiteY7" fmla="*/ 457535 h 905542"/>
              <a:gd name="connsiteX8" fmla="*/ 0 w 780640"/>
              <a:gd name="connsiteY8" fmla="*/ 467380 h 905542"/>
              <a:gd name="connsiteX9" fmla="*/ 0 w 780640"/>
              <a:gd name="connsiteY9" fmla="*/ 195160 h 90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0640" h="905542">
                <a:moveTo>
                  <a:pt x="390320" y="0"/>
                </a:moveTo>
                <a:lnTo>
                  <a:pt x="780640" y="195160"/>
                </a:lnTo>
                <a:lnTo>
                  <a:pt x="780640" y="710382"/>
                </a:lnTo>
                <a:lnTo>
                  <a:pt x="390320" y="905542"/>
                </a:lnTo>
                <a:lnTo>
                  <a:pt x="185954" y="803359"/>
                </a:lnTo>
                <a:lnTo>
                  <a:pt x="204584" y="794044"/>
                </a:lnTo>
                <a:lnTo>
                  <a:pt x="204584" y="549983"/>
                </a:lnTo>
                <a:lnTo>
                  <a:pt x="19689" y="457535"/>
                </a:lnTo>
                <a:lnTo>
                  <a:pt x="0" y="467380"/>
                </a:lnTo>
                <a:lnTo>
                  <a:pt x="0" y="195160"/>
                </a:lnTo>
                <a:close/>
              </a:path>
            </a:pathLst>
          </a:custGeom>
          <a:solidFill>
            <a:srgbClr val="72C5EA"/>
          </a:solidFill>
        </p:spPr>
        <p:txBody>
          <a:bodyPr rot="0" spcFirstLastPara="0" vertOverflow="overflow" horzOverflow="overflow" vert="horz" wrap="square" lIns="0" tIns="0" rIns="0" bIns="36000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Arial" panose="020B0604020202020204" pitchFamily="34" charset="0"/>
              </a:rPr>
              <a:t>Lead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任意多边形 4"/>
          <p:cNvSpPr/>
          <p:nvPr>
            <p:custDataLst>
              <p:tags r:id="rId14"/>
            </p:custDataLst>
          </p:nvPr>
        </p:nvSpPr>
        <p:spPr>
          <a:xfrm>
            <a:off x="1276296" y="2674795"/>
            <a:ext cx="507599" cy="588815"/>
          </a:xfrm>
          <a:custGeom>
            <a:avLst/>
            <a:gdLst>
              <a:gd name="connsiteX0" fmla="*/ 150087 w 300175"/>
              <a:gd name="connsiteY0" fmla="*/ 0 h 348203"/>
              <a:gd name="connsiteX1" fmla="*/ 300175 w 300175"/>
              <a:gd name="connsiteY1" fmla="*/ 75044 h 348203"/>
              <a:gd name="connsiteX2" fmla="*/ 300175 w 300175"/>
              <a:gd name="connsiteY2" fmla="*/ 273159 h 348203"/>
              <a:gd name="connsiteX3" fmla="*/ 150087 w 300175"/>
              <a:gd name="connsiteY3" fmla="*/ 348203 h 348203"/>
              <a:gd name="connsiteX4" fmla="*/ 0 w 300175"/>
              <a:gd name="connsiteY4" fmla="*/ 273159 h 348203"/>
              <a:gd name="connsiteX5" fmla="*/ 0 w 300175"/>
              <a:gd name="connsiteY5" fmla="*/ 75044 h 34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175" h="348203">
                <a:moveTo>
                  <a:pt x="150087" y="0"/>
                </a:moveTo>
                <a:lnTo>
                  <a:pt x="300175" y="75044"/>
                </a:lnTo>
                <a:lnTo>
                  <a:pt x="300175" y="273159"/>
                </a:lnTo>
                <a:lnTo>
                  <a:pt x="150087" y="348203"/>
                </a:lnTo>
                <a:lnTo>
                  <a:pt x="0" y="273159"/>
                </a:lnTo>
                <a:lnTo>
                  <a:pt x="0" y="75044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 err="1">
                <a:solidFill>
                  <a:srgbClr val="72C5EA">
                    <a:lumMod val="75000"/>
                  </a:srgbClr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B</a:t>
            </a:r>
            <a:endParaRPr lang="en-US" altLang="zh-CN" sz="2800" b="1" dirty="0" err="1">
              <a:solidFill>
                <a:srgbClr val="72C5EA">
                  <a:lumMod val="75000"/>
                </a:srgbClr>
              </a:solidFill>
              <a:latin typeface="Times New Roman" panose="0202060305040502030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15"/>
            </p:custDataLst>
          </p:nvPr>
        </p:nvSpPr>
        <p:spPr>
          <a:xfrm>
            <a:off x="2614295" y="668020"/>
            <a:ext cx="8253730" cy="965200"/>
          </a:xfrm>
          <a:prstGeom prst="rect">
            <a:avLst/>
          </a:prstGeom>
          <a:solidFill>
            <a:schemeClr val="bg2"/>
          </a:solidFill>
        </p:spPr>
        <p:txBody>
          <a:bodyPr wrap="square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It sums up the report and catches the reader's attention.</a:t>
            </a:r>
            <a:endParaRPr lang="en-US" altLang="zh-CN" sz="2800" b="1" dirty="0">
              <a:latin typeface="Times New Roman" panose="0202060305040502030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文本框 3"/>
          <p:cNvSpPr txBox="1"/>
          <p:nvPr/>
        </p:nvSpPr>
        <p:spPr>
          <a:xfrm>
            <a:off x="407670" y="5013325"/>
            <a:ext cx="1933575" cy="1198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dirty="0">
                <a:solidFill>
                  <a:srgbClr val="1D41D5"/>
                </a:solidFill>
                <a:latin typeface="Times New Roman" panose="02020603050405020304" charset="0"/>
                <a:cs typeface="Times New Roman" panose="02020603050405020304" charset="0"/>
              </a:rPr>
              <a:t>Inverted pyramid</a:t>
            </a:r>
            <a:endParaRPr lang="en-US" altLang="zh-CN" sz="3600" b="1" dirty="0">
              <a:solidFill>
                <a:srgbClr val="1D41D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0" grpId="1" animBg="1"/>
      <p:bldP spid="34" grpId="0" bldLvl="0" animBg="1"/>
      <p:bldP spid="34" grpId="1" animBg="1"/>
      <p:bldP spid="44" grpId="0" bldLvl="0" animBg="1"/>
      <p:bldP spid="44" grpId="1" animBg="1"/>
      <p:bldP spid="6" grpId="0" bldLvl="0" animBg="1"/>
      <p:bldP spid="6" grpId="1" animBg="1"/>
      <p:bldP spid="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680" y="116840"/>
            <a:ext cx="11523980" cy="202501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The inverted pyramid</a:t>
            </a:r>
            <a:r>
              <a:rPr lang="en-US" altLang="zh-CN" sz="4000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b="1">
                <a:solidFill>
                  <a:srgbClr val="3321E5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4000" b="1">
                <a:solidFill>
                  <a:srgbClr val="3321E5"/>
                </a:solidFill>
                <a:latin typeface="Times New Roman" panose="02020603050405020304" charset="0"/>
                <a:cs typeface="Times New Roman" panose="02020603050405020304" charset="0"/>
              </a:rPr>
              <a:t>倒金字塔</a:t>
            </a:r>
            <a:r>
              <a:rPr lang="en-US" altLang="zh-CN" sz="4000" b="1">
                <a:solidFill>
                  <a:srgbClr val="3321E5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zh-CN" altLang="en-US" sz="4000" b="1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buNone/>
            </a:pPr>
            <a:r>
              <a:rPr lang="en-US" altLang="zh-CN" b="1" i="1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b="1" i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It </a:t>
            </a:r>
            <a:r>
              <a:rPr lang="zh-CN" altLang="en-US" b="1" i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is a structure to illustrate how information should be</a:t>
            </a:r>
            <a:endParaRPr lang="zh-CN" altLang="en-US" b="1" i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buNone/>
            </a:pPr>
            <a:r>
              <a:rPr lang="en-US" altLang="zh-CN" b="1" i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zh-CN" altLang="en-US" b="1" i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organized and arranged in a text</a:t>
            </a:r>
            <a:r>
              <a:rPr lang="en-US" altLang="zh-CN" b="1" i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zh-CN" altLang="en-US" b="1" i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b="1" i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77160" y="2004060"/>
            <a:ext cx="6793230" cy="4309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99965" y="2493010"/>
            <a:ext cx="2242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Lead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99965" y="3644900"/>
            <a:ext cx="2242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Body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2355" y="4725035"/>
            <a:ext cx="2242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Tail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00707_111405_0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10411"/>
          <a:stretch>
            <a:fillRect/>
          </a:stretch>
        </p:blipFill>
        <p:spPr>
          <a:xfrm>
            <a:off x="6263288" y="1198563"/>
            <a:ext cx="4405312" cy="2609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20200707_111405_0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6673" r="15247"/>
          <a:stretch>
            <a:fillRect/>
          </a:stretch>
        </p:blipFill>
        <p:spPr>
          <a:xfrm>
            <a:off x="1524600" y="1198563"/>
            <a:ext cx="4738688" cy="2609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7" name="文本框 5"/>
          <p:cNvSpPr txBox="1"/>
          <p:nvPr/>
        </p:nvSpPr>
        <p:spPr>
          <a:xfrm>
            <a:off x="0" y="0"/>
            <a:ext cx="12192635" cy="1144905"/>
          </a:xfrm>
          <a:prstGeom prst="rect">
            <a:avLst/>
          </a:prstGeom>
          <a:solidFill>
            <a:srgbClr val="035089"/>
          </a:solidFill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r"/>
            <a:r>
              <a:rPr lang="en-US" altLang="zh-CN" sz="3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  <a:sym typeface="微软雅黑" panose="020B0503020204020204" charset="-122"/>
              </a:rPr>
              <a:t>                              </a:t>
            </a:r>
            <a:r>
              <a:rPr lang="zh-CN" altLang="zh-CN" sz="3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  <a:sym typeface="微软雅黑" panose="020B0503020204020204" charset="-122"/>
              </a:rPr>
              <a:t> </a:t>
            </a:r>
            <a:r>
              <a:rPr lang="en-US" altLang="zh-CN" sz="3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  <a:sym typeface="微软雅黑" panose="020B0503020204020204" charset="-122"/>
              </a:rPr>
              <a:t>          </a:t>
            </a:r>
            <a:endParaRPr lang="en-US" altLang="zh-CN" sz="3600" b="1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4" name="下箭头 3"/>
          <p:cNvSpPr/>
          <p:nvPr/>
        </p:nvSpPr>
        <p:spPr>
          <a:xfrm rot="16200000">
            <a:off x="5956900" y="2889250"/>
            <a:ext cx="647700" cy="10795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16" name="图片 15" descr="placingpictureplaceholde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783044" y="4351019"/>
            <a:ext cx="2149542" cy="1969898"/>
          </a:xfrm>
          <a:prstGeom prst="snip1Rect">
            <a:avLst>
              <a:gd name="adj" fmla="val 791"/>
            </a:avLst>
          </a:prstGeom>
        </p:spPr>
      </p:pic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32838" y="4351338"/>
            <a:ext cx="2098675" cy="1970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7100" y="4351338"/>
            <a:ext cx="4152900" cy="1951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55" name="图片 1" descr="图片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20000">
            <a:off x="583848" y="171450"/>
            <a:ext cx="3314700" cy="75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357755" y="3808730"/>
            <a:ext cx="1949450" cy="523875"/>
          </a:xfrm>
          <a:prstGeom prst="rect">
            <a:avLst/>
          </a:prstGeom>
          <a:solidFill>
            <a:srgbClr val="035089"/>
          </a:solidFill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Before</a:t>
            </a:r>
            <a:endParaRPr lang="en-US" altLang="zh-CN" sz="3200" b="1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53730" y="3806825"/>
            <a:ext cx="1758950" cy="533400"/>
          </a:xfrm>
          <a:prstGeom prst="rect">
            <a:avLst/>
          </a:prstGeom>
          <a:solidFill>
            <a:srgbClr val="035089"/>
          </a:solidFill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After</a:t>
            </a:r>
            <a:endParaRPr lang="en-US" altLang="zh-CN" sz="3200" b="1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4950" y="5886450"/>
            <a:ext cx="1944688" cy="460375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noProof="1">
                <a:solidFill>
                  <a:schemeClr val="accent6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Arial Narrow" panose="020B0606020202030204" pitchFamily="34" charset="0"/>
              </a:rPr>
              <a:t>Eat junk food</a:t>
            </a:r>
            <a:endParaRPr lang="en-US" altLang="zh-CN" sz="2400" b="1" noProof="1">
              <a:solidFill>
                <a:schemeClr val="accent6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84950" y="4364038"/>
            <a:ext cx="4248785" cy="1969135"/>
            <a:chOff x="567" y="6853"/>
            <a:chExt cx="6691" cy="3101"/>
          </a:xfrm>
        </p:grpSpPr>
        <p:pic>
          <p:nvPicPr>
            <p:cNvPr id="67597" name="图片 18" descr="placingpictureplaceholder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567" y="6853"/>
              <a:ext cx="6691" cy="310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7598" name="文本框 12"/>
            <p:cNvSpPr txBox="1"/>
            <p:nvPr/>
          </p:nvSpPr>
          <p:spPr>
            <a:xfrm>
              <a:off x="4881" y="9346"/>
              <a:ext cx="2376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Stay up late</a:t>
              </a:r>
              <a:endParaRPr lang="en-US" altLang="zh-CN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 flipH="1">
            <a:off x="4307205" y="3808730"/>
            <a:ext cx="3947795" cy="528320"/>
          </a:xfrm>
          <a:prstGeom prst="rect">
            <a:avLst/>
          </a:prstGeom>
          <a:solidFill>
            <a:srgbClr val="F9F88C"/>
          </a:solidFill>
        </p:spPr>
        <p:txBody>
          <a:bodyPr wrap="square" rtlCol="0">
            <a:noAutofit/>
          </a:bodyPr>
          <a:lstStyle/>
          <a:p>
            <a:pPr algn="ctr" fontAlgn="ctr">
              <a:lnSpc>
                <a:spcPct val="80000"/>
              </a:lnSpc>
            </a:pPr>
            <a:r>
              <a:rPr lang="en-US" altLang="zh-CN" sz="3200" b="1" noProof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Different lifestyle</a:t>
            </a:r>
            <a:endParaRPr lang="en-US" altLang="zh-CN" sz="3200" b="1" noProof="1">
              <a:ln w="22225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784950" y="4349750"/>
            <a:ext cx="4248150" cy="2016125"/>
            <a:chOff x="408" y="6741"/>
            <a:chExt cx="6690" cy="3280"/>
          </a:xfrm>
        </p:grpSpPr>
        <p:pic>
          <p:nvPicPr>
            <p:cNvPr id="67601" name="图片 1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8" y="6741"/>
              <a:ext cx="6690" cy="32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7602" name="文本框 5"/>
            <p:cNvSpPr txBox="1"/>
            <p:nvPr/>
          </p:nvSpPr>
          <p:spPr>
            <a:xfrm>
              <a:off x="2009" y="9103"/>
              <a:ext cx="5086" cy="8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r"/>
              <a:r>
                <a:rPr lang="en-US" altLang="zh-CN" sz="2800" b="1">
                  <a:solidFill>
                    <a:schemeClr val="bg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Hardly take exercise</a:t>
              </a:r>
              <a:endParaRPr lang="en-US" altLang="zh-CN" sz="28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287100" y="5807075"/>
            <a:ext cx="2184400" cy="460375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noProof="1">
                <a:solidFill>
                  <a:schemeClr val="accent6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Arial Narrow" panose="020B0606020202030204" pitchFamily="34" charset="0"/>
              </a:rPr>
              <a:t>Eat healthy food</a:t>
            </a:r>
            <a:endParaRPr lang="en-US" altLang="zh-CN" sz="2400" b="1" noProof="1">
              <a:solidFill>
                <a:schemeClr val="accent6"/>
              </a:solidFill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pic>
        <p:nvPicPr>
          <p:cNvPr id="11" name="图片 10" descr="placingpictureplaceholder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7398" r="10335"/>
          <a:stretch>
            <a:fillRect/>
          </a:stretch>
        </p:blipFill>
        <p:spPr>
          <a:xfrm>
            <a:off x="8255600" y="4354513"/>
            <a:ext cx="2281238" cy="1974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 descr="placingpictureplaceholder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287100" y="4348163"/>
            <a:ext cx="1997075" cy="19986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" name="组合 18"/>
          <p:cNvGrpSpPr/>
          <p:nvPr/>
        </p:nvGrpSpPr>
        <p:grpSpPr>
          <a:xfrm>
            <a:off x="6287100" y="4354513"/>
            <a:ext cx="4279900" cy="2017712"/>
            <a:chOff x="9026" y="7158"/>
            <a:chExt cx="6739" cy="3140"/>
          </a:xfrm>
        </p:grpSpPr>
        <p:pic>
          <p:nvPicPr>
            <p:cNvPr id="67607" name="图片 13" descr="placingpictureplaceholder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9026" y="7158"/>
              <a:ext cx="6737" cy="31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7608" name="文本框 4"/>
            <p:cNvSpPr txBox="1"/>
            <p:nvPr/>
          </p:nvSpPr>
          <p:spPr>
            <a:xfrm>
              <a:off x="9312" y="9476"/>
              <a:ext cx="6453" cy="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r"/>
              <a:r>
                <a:rPr lang="en-US" altLang="zh-CN" sz="2800" b="1">
                  <a:solidFill>
                    <a:schemeClr val="bg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Take regular exercise</a:t>
              </a:r>
              <a:endParaRPr lang="en-US" altLang="zh-CN" sz="28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84950" y="4341813"/>
            <a:ext cx="4279900" cy="2014537"/>
            <a:chOff x="356" y="6841"/>
            <a:chExt cx="6739" cy="3084"/>
          </a:xfrm>
        </p:grpSpPr>
        <p:sp>
          <p:nvSpPr>
            <p:cNvPr id="27" name="矩形 26"/>
            <p:cNvSpPr/>
            <p:nvPr/>
          </p:nvSpPr>
          <p:spPr>
            <a:xfrm>
              <a:off x="356" y="6841"/>
              <a:ext cx="6739" cy="3084"/>
            </a:xfrm>
            <a:prstGeom prst="rect">
              <a:avLst/>
            </a:prstGeom>
            <a:solidFill>
              <a:srgbClr val="03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67611" name="文本框 28"/>
            <p:cNvSpPr txBox="1"/>
            <p:nvPr/>
          </p:nvSpPr>
          <p:spPr>
            <a:xfrm>
              <a:off x="454" y="7171"/>
              <a:ext cx="6434" cy="22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zh-CN" altLang="en-US" sz="3000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•</a:t>
              </a:r>
              <a:r>
                <a:rPr lang="en-US" altLang="zh-CN" sz="3000" b="1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Eat junk food</a:t>
              </a:r>
              <a:endParaRPr lang="en-US" altLang="zh-CN" sz="3000" b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/>
              <a:r>
                <a:rPr lang="zh-CN" altLang="en-US" sz="3000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微软雅黑" panose="020B0503020204020204" charset="-122"/>
                </a:rPr>
                <a:t>•</a:t>
              </a:r>
              <a:r>
                <a:rPr lang="en-US" altLang="zh-CN" sz="3000" b="1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Stay up late</a:t>
              </a:r>
              <a:endParaRPr lang="en-US" altLang="zh-CN" sz="3000" b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/>
              <a:r>
                <a:rPr lang="zh-CN" altLang="en-US" sz="3000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微软雅黑" panose="020B0503020204020204" charset="-122"/>
                </a:rPr>
                <a:t>•</a:t>
              </a:r>
              <a:r>
                <a:rPr lang="en-US" altLang="zh-CN" sz="3000" b="1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Hardly take exercise</a:t>
              </a:r>
              <a:endParaRPr lang="en-US" altLang="zh-CN" sz="3000" b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63605" y="4352925"/>
            <a:ext cx="4287520" cy="2019300"/>
            <a:chOff x="7387" y="6854"/>
            <a:chExt cx="6752" cy="3104"/>
          </a:xfrm>
        </p:grpSpPr>
        <p:sp>
          <p:nvSpPr>
            <p:cNvPr id="28" name="矩形 27"/>
            <p:cNvSpPr/>
            <p:nvPr/>
          </p:nvSpPr>
          <p:spPr>
            <a:xfrm>
              <a:off x="7424" y="6854"/>
              <a:ext cx="6715" cy="3104"/>
            </a:xfrm>
            <a:prstGeom prst="rect">
              <a:avLst/>
            </a:prstGeom>
            <a:solidFill>
              <a:srgbClr val="03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67614" name="文本框 30"/>
            <p:cNvSpPr txBox="1"/>
            <p:nvPr/>
          </p:nvSpPr>
          <p:spPr>
            <a:xfrm>
              <a:off x="7387" y="7190"/>
              <a:ext cx="6540" cy="2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zh-CN" altLang="en-US" sz="3000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微软雅黑" panose="020B0503020204020204" charset="-122"/>
                </a:rPr>
                <a:t>•</a:t>
              </a:r>
              <a:r>
                <a:rPr lang="en-US" altLang="zh-CN" sz="3000" b="1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Eat healthy food</a:t>
              </a:r>
              <a:endParaRPr lang="en-US" altLang="zh-CN" sz="3000" b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>
                <a:buFont typeface="Arial" panose="020B0604020202020204" pitchFamily="34" charset="0"/>
              </a:pPr>
              <a:r>
                <a:rPr lang="zh-CN" altLang="en-US" sz="3000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微软雅黑" panose="020B0503020204020204" charset="-122"/>
                </a:rPr>
                <a:t>•</a:t>
              </a:r>
              <a:r>
                <a:rPr lang="en-US" altLang="zh-CN" sz="3000" b="1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Sleep and get up early</a:t>
              </a:r>
              <a:endParaRPr lang="en-US" altLang="zh-CN" sz="3000" b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>
                <a:buFont typeface="Arial" panose="020B0604020202020204" pitchFamily="34" charset="0"/>
              </a:pPr>
              <a:r>
                <a:rPr lang="zh-CN" altLang="en-US" sz="3000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微软雅黑" panose="020B0503020204020204" charset="-122"/>
                </a:rPr>
                <a:t>•</a:t>
              </a:r>
              <a:r>
                <a:rPr lang="en-US" altLang="zh-CN" sz="3000" b="1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Take regular exercise</a:t>
              </a:r>
              <a:endParaRPr lang="en-US" altLang="zh-CN" sz="3000" b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263605" y="6259829"/>
            <a:ext cx="4287520" cy="5835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200" b="1" noProof="1">
                <a:ln>
                  <a:solidFill>
                    <a:schemeClr val="tx1"/>
                  </a:solidFill>
                </a:ln>
                <a:solidFill>
                  <a:srgbClr val="F9F88C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  <a:sym typeface="+mn-ea"/>
              </a:rPr>
              <a:t>Healthy lifestyle</a:t>
            </a:r>
            <a:endParaRPr lang="en-US" altLang="zh-CN" sz="3200" b="1" noProof="1">
              <a:ln>
                <a:solidFill>
                  <a:schemeClr val="tx1"/>
                </a:solidFill>
              </a:ln>
              <a:solidFill>
                <a:srgbClr val="F9F88C"/>
              </a:solidFill>
              <a:latin typeface="Comic Sans MS" panose="030F0702030302020204" pitchFamily="66" charset="0"/>
              <a:ea typeface="宋体" panose="02010600030101010101" pitchFamily="2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52565" y="6254750"/>
            <a:ext cx="4297045" cy="5835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200" b="1" noProof="1">
                <a:ln>
                  <a:solidFill>
                    <a:schemeClr val="tx1"/>
                  </a:solidFill>
                </a:ln>
                <a:solidFill>
                  <a:srgbClr val="F9F88C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  <a:sym typeface="+mn-ea"/>
              </a:rPr>
              <a:t>Unhealthy lifestyle</a:t>
            </a:r>
            <a:endParaRPr lang="en-US" altLang="zh-CN" sz="3200" b="1" noProof="1">
              <a:ln>
                <a:solidFill>
                  <a:schemeClr val="tx1"/>
                </a:solidFill>
              </a:ln>
              <a:solidFill>
                <a:srgbClr val="F9F88C"/>
              </a:solidFill>
              <a:latin typeface="Comic Sans MS" panose="030F0702030302020204" pitchFamily="66" charset="0"/>
              <a:ea typeface="宋体" panose="02010600030101010101" pitchFamily="2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89935" y="97790"/>
            <a:ext cx="79209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微软雅黑" panose="020B0503020204020204" charset="-122"/>
              </a:rPr>
              <a:t>What do you think they did to change their</a:t>
            </a:r>
            <a:endParaRPr lang="en-US" altLang="zh-CN" sz="2800" b="1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微软雅黑" panose="020B0503020204020204" charset="-122"/>
            </a:endParaRPr>
          </a:p>
          <a:p>
            <a:pPr algn="r"/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微软雅黑" panose="020B0503020204020204" charset="-122"/>
              </a:rPr>
              <a:t> 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  <a:sym typeface="微软雅黑" panose="020B0503020204020204" charset="-122"/>
              </a:rPr>
              <a:t>physical appearance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微软雅黑" panose="020B0503020204020204" charset="-122"/>
              </a:rPr>
              <a:t>?</a:t>
            </a:r>
            <a:endParaRPr lang="en-US" altLang="zh-CN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微软雅黑" panose="020B0503020204020204" charset="-122"/>
            </a:endParaRPr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9" grpId="0" bldLvl="0" animBg="1"/>
      <p:bldP spid="10" grpId="0" bldLvl="0" animBg="1"/>
      <p:bldP spid="7" grpId="0" bldLvl="0" animBg="1"/>
      <p:bldP spid="22" grpId="0" bldLvl="0" animBg="1"/>
      <p:bldP spid="13" grpId="0" bldLvl="0" animBg="1"/>
      <p:bldP spid="20" grpId="0" bldLvl="0" animBg="1"/>
      <p:bldP spid="21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图片 1"/>
          <p:cNvPicPr>
            <a:picLocks noChangeAspect="1"/>
          </p:cNvPicPr>
          <p:nvPr/>
        </p:nvPicPr>
        <p:blipFill>
          <a:blip r:embed="rId1">
            <a:lum contrast="17998"/>
          </a:blip>
          <a:stretch>
            <a:fillRect/>
          </a:stretch>
        </p:blipFill>
        <p:spPr>
          <a:xfrm>
            <a:off x="1643663" y="773113"/>
            <a:ext cx="4081462" cy="5187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0" name="图片 2"/>
          <p:cNvPicPr>
            <a:picLocks noChangeAspect="1"/>
          </p:cNvPicPr>
          <p:nvPr/>
        </p:nvPicPr>
        <p:blipFill>
          <a:blip r:embed="rId2">
            <a:lum contrast="17998"/>
          </a:blip>
          <a:srcRect t="27766"/>
          <a:stretch>
            <a:fillRect/>
          </a:stretch>
        </p:blipFill>
        <p:spPr>
          <a:xfrm>
            <a:off x="5725125" y="773113"/>
            <a:ext cx="4943475" cy="2652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图片 3"/>
          <p:cNvPicPr>
            <a:picLocks noChangeAspect="1"/>
          </p:cNvPicPr>
          <p:nvPr/>
        </p:nvPicPr>
        <p:blipFill>
          <a:blip r:embed="rId3">
            <a:lum contrast="17998"/>
          </a:blip>
          <a:stretch>
            <a:fillRect/>
          </a:stretch>
        </p:blipFill>
        <p:spPr>
          <a:xfrm>
            <a:off x="5725125" y="3425825"/>
            <a:ext cx="4943475" cy="3432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2" name="图片 4"/>
          <p:cNvPicPr>
            <a:picLocks noChangeAspect="1"/>
          </p:cNvPicPr>
          <p:nvPr/>
        </p:nvPicPr>
        <p:blipFill>
          <a:blip r:embed="rId2">
            <a:lum contrast="17998"/>
          </a:blip>
          <a:srcRect b="72314"/>
          <a:stretch>
            <a:fillRect/>
          </a:stretch>
        </p:blipFill>
        <p:spPr>
          <a:xfrm>
            <a:off x="1643663" y="5961063"/>
            <a:ext cx="4081462" cy="896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094823" y="73402"/>
            <a:ext cx="8136904" cy="584775"/>
          </a:xfrm>
          <a:prstGeom prst="rect">
            <a:avLst/>
          </a:prstGeom>
          <a:solidFill>
            <a:srgbClr val="11406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charset="0"/>
                <a:sym typeface="宋体" panose="02010600030101010101" pitchFamily="2" charset="-122"/>
              </a:rPr>
              <a:t>Teen faints after skipping meals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643663" y="701675"/>
            <a:ext cx="2284413" cy="1016000"/>
          </a:xfrm>
          <a:prstGeom prst="round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8888" y="949325"/>
            <a:ext cx="1168400" cy="521970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Lead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43663" y="1830388"/>
            <a:ext cx="3924300" cy="4964113"/>
          </a:xfrm>
          <a:prstGeom prst="roundRect">
            <a:avLst>
              <a:gd name="adj" fmla="val 9045"/>
            </a:avLst>
          </a:prstGeom>
          <a:noFill/>
          <a:ln w="25400">
            <a:solidFill>
              <a:srgbClr val="214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8775" y="3148013"/>
            <a:ext cx="3468688" cy="1383665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More detailed information about the event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66105" y="728980"/>
            <a:ext cx="4832350" cy="2696210"/>
          </a:xfrm>
          <a:prstGeom prst="roundRect">
            <a:avLst>
              <a:gd name="adj" fmla="val 9045"/>
            </a:avLst>
          </a:prstGeom>
          <a:noFill/>
          <a:ln w="25400">
            <a:solidFill>
              <a:srgbClr val="ED2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61725" y="1192530"/>
            <a:ext cx="3470275" cy="1814830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Background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or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supporting information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666105" y="3426460"/>
            <a:ext cx="4824730" cy="3401695"/>
          </a:xfrm>
          <a:prstGeom prst="roundRect">
            <a:avLst>
              <a:gd name="adj" fmla="val 9045"/>
            </a:avLst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21085" y="4049395"/>
            <a:ext cx="3470275" cy="953135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Summary or suggestions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66525" y="92461"/>
            <a:ext cx="2048551" cy="523220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Headline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3" grpId="0" bldLvl="0" animBg="1"/>
      <p:bldP spid="4" grpId="0" bldLvl="0" animBg="1"/>
      <p:bldP spid="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/>
          <p:cNvSpPr txBox="1"/>
          <p:nvPr/>
        </p:nvSpPr>
        <p:spPr>
          <a:xfrm>
            <a:off x="1292225" y="1468755"/>
            <a:ext cx="93973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dirty="0">
                <a:solidFill>
                  <a:srgbClr val="1D41D5"/>
                </a:solidFill>
                <a:latin typeface="Times New Roman" panose="02020603050405020304" charset="0"/>
                <a:cs typeface="Times New Roman" panose="02020603050405020304" charset="0"/>
              </a:rPr>
              <a:t>What information can readers learn from an effective lead? </a:t>
            </a:r>
            <a:endParaRPr lang="en-US" altLang="zh-CN" sz="3600" b="1" dirty="0">
              <a:solidFill>
                <a:srgbClr val="1D41D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10640" y="546735"/>
            <a:ext cx="3114040" cy="706755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t">
            <a:spAutoFit/>
          </a:bodyPr>
          <a:lstStyle/>
          <a:p>
            <a:pPr lvl="0" algn="ctr"/>
            <a:r>
              <a:rPr lang="en-US" altLang="zh-CN" sz="4000" b="1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Discussion</a:t>
            </a:r>
            <a:endParaRPr lang="en-US" altLang="zh-CN" sz="4000" b="1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0435" y="3803650"/>
            <a:ext cx="941070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u="sng">
                <a:latin typeface="Times New Roman" panose="02020603050405020304" charset="0"/>
                <a:cs typeface="Times New Roman" panose="02020603050405020304" charset="0"/>
              </a:rPr>
              <a:t>A teenage girl</a:t>
            </a:r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 u="sng">
                <a:latin typeface="Times New Roman" panose="02020603050405020304" charset="0"/>
                <a:cs typeface="Times New Roman" panose="02020603050405020304" charset="0"/>
              </a:rPr>
              <a:t>fainted</a:t>
            </a:r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 u="sng">
                <a:latin typeface="Times New Roman" panose="02020603050405020304" charset="0"/>
                <a:cs typeface="Times New Roman" panose="02020603050405020304" charset="0"/>
              </a:rPr>
              <a:t>yesterday</a:t>
            </a:r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 u="sng">
                <a:latin typeface="Times New Roman" panose="02020603050405020304" charset="0"/>
                <a:cs typeface="Times New Roman" panose="02020603050405020304" charset="0"/>
              </a:rPr>
              <a:t>at Stonechester High School </a:t>
            </a:r>
            <a:endParaRPr lang="en-US" altLang="zh-CN" sz="2800" b="1" u="sng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 b="1" u="sng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b="1" u="sng">
                <a:latin typeface="Times New Roman" panose="02020603050405020304" charset="0"/>
                <a:cs typeface="Times New Roman" panose="02020603050405020304" charset="0"/>
              </a:rPr>
              <a:t>after skipping meals.</a:t>
            </a:r>
            <a:endParaRPr lang="en-US" altLang="zh-CN" sz="2800" b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136740" y="3597910"/>
            <a:ext cx="75565" cy="3600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圆角矩形 3"/>
          <p:cNvSpPr/>
          <p:nvPr/>
        </p:nvSpPr>
        <p:spPr>
          <a:xfrm>
            <a:off x="1490945" y="3122295"/>
            <a:ext cx="1367790" cy="3746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who</a:t>
            </a:r>
            <a:endParaRPr lang="en-US" altLang="zh-CN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4004910" y="3597910"/>
            <a:ext cx="75565" cy="3600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圆角矩形 6"/>
          <p:cNvSpPr/>
          <p:nvPr/>
        </p:nvSpPr>
        <p:spPr>
          <a:xfrm>
            <a:off x="3358480" y="3122295"/>
            <a:ext cx="1367790" cy="3746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what</a:t>
            </a:r>
            <a:endParaRPr lang="en-US" altLang="zh-CN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上箭头 7"/>
          <p:cNvSpPr/>
          <p:nvPr/>
        </p:nvSpPr>
        <p:spPr>
          <a:xfrm>
            <a:off x="5549865" y="3597910"/>
            <a:ext cx="75565" cy="3600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圆角矩形 8"/>
          <p:cNvSpPr/>
          <p:nvPr/>
        </p:nvSpPr>
        <p:spPr>
          <a:xfrm>
            <a:off x="4904070" y="3122295"/>
            <a:ext cx="1367790" cy="3746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when</a:t>
            </a:r>
            <a:endParaRPr lang="en-US" altLang="zh-CN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65380" y="3122295"/>
            <a:ext cx="1367790" cy="3746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where</a:t>
            </a:r>
            <a:endParaRPr lang="en-US" altLang="zh-CN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8465150" y="3623945"/>
            <a:ext cx="75565" cy="3600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上箭头 12"/>
          <p:cNvSpPr/>
          <p:nvPr/>
        </p:nvSpPr>
        <p:spPr>
          <a:xfrm>
            <a:off x="2650455" y="4871085"/>
            <a:ext cx="75565" cy="3600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圆角矩形 15"/>
          <p:cNvSpPr/>
          <p:nvPr/>
        </p:nvSpPr>
        <p:spPr>
          <a:xfrm>
            <a:off x="1990690" y="4496435"/>
            <a:ext cx="1367790" cy="3746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why</a:t>
            </a:r>
            <a:endParaRPr lang="en-US" altLang="zh-CN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4" grpId="1" animBg="1"/>
      <p:bldP spid="6" grpId="0" bldLvl="0" animBg="1"/>
      <p:bldP spid="7" grpId="0" bldLvl="0" animBg="1"/>
      <p:bldP spid="7" grpId="1" animBg="1"/>
      <p:bldP spid="8" grpId="0" bldLvl="0" animBg="1"/>
      <p:bldP spid="9" grpId="0" bldLvl="0" animBg="1"/>
      <p:bldP spid="9" grpId="1" animBg="1"/>
      <p:bldP spid="11" grpId="0" bldLvl="0" animBg="1"/>
      <p:bldP spid="11" grpId="1" animBg="1"/>
      <p:bldP spid="12" grpId="0" bldLvl="0" animBg="1"/>
      <p:bldP spid="13" grpId="0" bldLvl="0" animBg="1"/>
      <p:bldP spid="16" grpId="0" bldLvl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483235"/>
            <a:ext cx="12192000" cy="5906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1988820"/>
            <a:ext cx="2872105" cy="27711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056495" y="692785"/>
            <a:ext cx="1762125" cy="283972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6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w</a:t>
            </a:r>
            <a:r>
              <a:rPr lang="en-US" altLang="zh-CN" sz="3600" b="1">
                <a:latin typeface="Arial" panose="020B0604020202020204" pitchFamily="34" charset="0"/>
                <a:ea typeface="微软雅黑" panose="020B0503020204020204" charset="-122"/>
              </a:rPr>
              <a:t>ho</a:t>
            </a:r>
            <a:endParaRPr lang="en-US" altLang="zh-CN" sz="3600" b="1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36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w</a:t>
            </a:r>
            <a:r>
              <a:rPr lang="en-US" altLang="zh-CN" sz="3600" b="1">
                <a:latin typeface="Arial" panose="020B0604020202020204" pitchFamily="34" charset="0"/>
                <a:ea typeface="微软雅黑" panose="020B0503020204020204" charset="-122"/>
              </a:rPr>
              <a:t>hat</a:t>
            </a:r>
            <a:endParaRPr lang="en-US" altLang="zh-CN" sz="3600" b="1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36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w</a:t>
            </a:r>
            <a:r>
              <a:rPr lang="en-US" altLang="zh-CN" sz="3600" b="1">
                <a:latin typeface="Arial" panose="020B0604020202020204" pitchFamily="34" charset="0"/>
                <a:ea typeface="微软雅黑" panose="020B0503020204020204" charset="-122"/>
              </a:rPr>
              <a:t>hen</a:t>
            </a:r>
            <a:endParaRPr lang="en-US" altLang="zh-CN" sz="3600" b="1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36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w</a:t>
            </a:r>
            <a:r>
              <a:rPr lang="en-US" altLang="zh-CN" sz="3600" b="1">
                <a:latin typeface="Arial" panose="020B0604020202020204" pitchFamily="34" charset="0"/>
                <a:ea typeface="微软雅黑" panose="020B0503020204020204" charset="-122"/>
              </a:rPr>
              <a:t>here</a:t>
            </a:r>
            <a:endParaRPr lang="en-US" altLang="zh-CN" sz="3600" b="1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36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w</a:t>
            </a:r>
            <a:r>
              <a:rPr lang="en-US" altLang="zh-CN" sz="3600" b="1">
                <a:latin typeface="Arial" panose="020B0604020202020204" pitchFamily="34" charset="0"/>
                <a:ea typeface="微软雅黑" panose="020B0503020204020204" charset="-122"/>
              </a:rPr>
              <a:t>hy</a:t>
            </a:r>
            <a:endParaRPr lang="en-US" altLang="zh-CN" sz="36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屏幕快照 2020-11-16 下午4.48.40.png"/>
          <p:cNvPicPr>
            <a:picLocks noChangeAspect="1"/>
          </p:cNvPicPr>
          <p:nvPr/>
        </p:nvPicPr>
        <p:blipFill>
          <a:blip r:embed="rId1"/>
          <a:srcRect l="7591" t="6859" r="34426"/>
          <a:stretch>
            <a:fillRect/>
          </a:stretch>
        </p:blipFill>
        <p:spPr>
          <a:xfrm>
            <a:off x="1714517" y="200620"/>
            <a:ext cx="6431338" cy="64568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15" name="Group 315"/>
          <p:cNvGrpSpPr/>
          <p:nvPr/>
        </p:nvGrpSpPr>
        <p:grpSpPr>
          <a:xfrm>
            <a:off x="7966305" y="-13492"/>
            <a:ext cx="1689896" cy="1530985"/>
            <a:chOff x="-1" y="-2"/>
            <a:chExt cx="1689895" cy="1530984"/>
          </a:xfrm>
        </p:grpSpPr>
        <p:grpSp>
          <p:nvGrpSpPr>
            <p:cNvPr id="311" name="Group 311"/>
            <p:cNvGrpSpPr/>
            <p:nvPr/>
          </p:nvGrpSpPr>
          <p:grpSpPr>
            <a:xfrm>
              <a:off x="148750" y="-2"/>
              <a:ext cx="1541144" cy="1530984"/>
              <a:chOff x="-71756" y="-1"/>
              <a:chExt cx="1541142" cy="1530983"/>
            </a:xfrm>
          </p:grpSpPr>
          <p:sp>
            <p:nvSpPr>
              <p:cNvPr id="309" name="Shape 309"/>
              <p:cNvSpPr/>
              <p:nvPr/>
            </p:nvSpPr>
            <p:spPr>
              <a:xfrm>
                <a:off x="-1" y="-1"/>
                <a:ext cx="1410332" cy="1530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4655"/>
                    </a:lnTo>
                    <a:lnTo>
                      <a:pt x="21600" y="16945"/>
                    </a:lnTo>
                    <a:lnTo>
                      <a:pt x="10800" y="21600"/>
                    </a:lnTo>
                    <a:lnTo>
                      <a:pt x="5145" y="19163"/>
                    </a:lnTo>
                    <a:lnTo>
                      <a:pt x="5661" y="18940"/>
                    </a:lnTo>
                    <a:lnTo>
                      <a:pt x="5661" y="13119"/>
                    </a:lnTo>
                    <a:lnTo>
                      <a:pt x="545" y="10914"/>
                    </a:lnTo>
                    <a:lnTo>
                      <a:pt x="0" y="11148"/>
                    </a:lnTo>
                    <a:lnTo>
                      <a:pt x="0" y="4655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800">
                    <a:solidFill>
                      <a:srgbClr val="FFFFFF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defRPr>
                </a:pPr>
                <a:endParaRPr sz="1800"/>
              </a:p>
            </p:txBody>
          </p:sp>
          <p:sp>
            <p:nvSpPr>
              <p:cNvPr id="310" name="Shape 310"/>
              <p:cNvSpPr/>
              <p:nvPr/>
            </p:nvSpPr>
            <p:spPr>
              <a:xfrm>
                <a:off x="-71756" y="426718"/>
                <a:ext cx="1541142" cy="3911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/>
              <a:lstStyle>
                <a:lvl1pPr algn="ctr">
                  <a:defRPr sz="2800">
                    <a:solidFill>
                      <a:srgbClr val="FFFFFF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defRPr>
                </a:lvl1pPr>
              </a:lstStyle>
              <a:p>
                <a:r>
                  <a:rPr sz="2400" b="1"/>
                  <a:t>Headline</a:t>
                </a:r>
                <a:endParaRPr sz="2400" b="1"/>
              </a:p>
            </p:txBody>
          </p:sp>
        </p:grpSp>
        <p:grpSp>
          <p:nvGrpSpPr>
            <p:cNvPr id="314" name="Group 314"/>
            <p:cNvGrpSpPr/>
            <p:nvPr/>
          </p:nvGrpSpPr>
          <p:grpSpPr>
            <a:xfrm>
              <a:off x="-1" y="841976"/>
              <a:ext cx="507601" cy="588816"/>
              <a:chOff x="0" y="0"/>
              <a:chExt cx="507599" cy="588815"/>
            </a:xfrm>
          </p:grpSpPr>
          <p:sp>
            <p:nvSpPr>
              <p:cNvPr id="312" name="Shape 312"/>
              <p:cNvSpPr/>
              <p:nvPr/>
            </p:nvSpPr>
            <p:spPr>
              <a:xfrm>
                <a:off x="-1" y="0"/>
                <a:ext cx="507601" cy="58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4655"/>
                    </a:lnTo>
                    <a:lnTo>
                      <a:pt x="21600" y="16945"/>
                    </a:lnTo>
                    <a:lnTo>
                      <a:pt x="10800" y="21600"/>
                    </a:lnTo>
                    <a:lnTo>
                      <a:pt x="0" y="16945"/>
                    </a:lnTo>
                    <a:lnTo>
                      <a:pt x="0" y="4655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800">
                    <a:solidFill>
                      <a:srgbClr val="26A6DF"/>
                    </a:solidFill>
                  </a:defRPr>
                </a:pPr>
                <a:endParaRPr sz="1800"/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-1" y="91207"/>
                <a:ext cx="507601" cy="406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rmAutofit fontScale="90000"/>
              </a:bodyPr>
              <a:lstStyle>
                <a:lvl1pPr algn="ctr">
                  <a:defRPr sz="2800">
                    <a:solidFill>
                      <a:srgbClr val="26A6DF"/>
                    </a:solidFill>
                  </a:defRPr>
                </a:lvl1pPr>
              </a:lstStyle>
              <a:p>
                <a:r>
                  <a:rPr b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A</a:t>
                </a:r>
                <a:endParaRPr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316" name="Shape 316"/>
          <p:cNvSpPr/>
          <p:nvPr/>
        </p:nvSpPr>
        <p:spPr>
          <a:xfrm>
            <a:off x="7001475" y="617855"/>
            <a:ext cx="964565" cy="38608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sz="1800"/>
          </a:p>
        </p:txBody>
      </p:sp>
      <p:grpSp>
        <p:nvGrpSpPr>
          <p:cNvPr id="319" name="Group 319"/>
          <p:cNvGrpSpPr/>
          <p:nvPr/>
        </p:nvGrpSpPr>
        <p:grpSpPr>
          <a:xfrm>
            <a:off x="9082004" y="3489729"/>
            <a:ext cx="1320073" cy="1531284"/>
            <a:chOff x="0" y="-1"/>
            <a:chExt cx="1320071" cy="1531283"/>
          </a:xfrm>
        </p:grpSpPr>
        <p:sp>
          <p:nvSpPr>
            <p:cNvPr id="317" name="Shape 317"/>
            <p:cNvSpPr/>
            <p:nvPr/>
          </p:nvSpPr>
          <p:spPr>
            <a:xfrm>
              <a:off x="0" y="-1"/>
              <a:ext cx="1320071" cy="1531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4655"/>
                  </a:lnTo>
                  <a:lnTo>
                    <a:pt x="21600" y="16945"/>
                  </a:lnTo>
                  <a:lnTo>
                    <a:pt x="10800" y="21600"/>
                  </a:lnTo>
                  <a:lnTo>
                    <a:pt x="5145" y="19163"/>
                  </a:lnTo>
                  <a:lnTo>
                    <a:pt x="5661" y="18940"/>
                  </a:lnTo>
                  <a:lnTo>
                    <a:pt x="5661" y="13119"/>
                  </a:lnTo>
                  <a:lnTo>
                    <a:pt x="545" y="10914"/>
                  </a:lnTo>
                  <a:lnTo>
                    <a:pt x="0" y="11148"/>
                  </a:lnTo>
                  <a:lnTo>
                    <a:pt x="0" y="4655"/>
                  </a:lnTo>
                  <a:close/>
                </a:path>
              </a:pathLst>
            </a:custGeom>
            <a:solidFill>
              <a:srgbClr val="72C5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0" y="426484"/>
              <a:ext cx="1320071" cy="391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/>
            <a:lstStyle>
              <a:lvl1pPr algn="ctr">
                <a:defRPr sz="2800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rPr b="1"/>
                <a:t>Lead</a:t>
              </a:r>
              <a:endParaRPr b="1"/>
            </a:p>
          </p:txBody>
        </p:sp>
      </p:grpSp>
      <p:grpSp>
        <p:nvGrpSpPr>
          <p:cNvPr id="322" name="Group 322"/>
          <p:cNvGrpSpPr/>
          <p:nvPr/>
        </p:nvGrpSpPr>
        <p:grpSpPr>
          <a:xfrm>
            <a:off x="8863900" y="4313679"/>
            <a:ext cx="507600" cy="588816"/>
            <a:chOff x="0" y="0"/>
            <a:chExt cx="507599" cy="588814"/>
          </a:xfrm>
        </p:grpSpPr>
        <p:sp>
          <p:nvSpPr>
            <p:cNvPr id="320" name="Shape 320"/>
            <p:cNvSpPr/>
            <p:nvPr/>
          </p:nvSpPr>
          <p:spPr>
            <a:xfrm>
              <a:off x="-1" y="0"/>
              <a:ext cx="507601" cy="588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4655"/>
                  </a:lnTo>
                  <a:lnTo>
                    <a:pt x="21600" y="16945"/>
                  </a:lnTo>
                  <a:lnTo>
                    <a:pt x="10800" y="21600"/>
                  </a:lnTo>
                  <a:lnTo>
                    <a:pt x="0" y="16945"/>
                  </a:lnTo>
                  <a:lnTo>
                    <a:pt x="0" y="4655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71884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26A6DF"/>
                  </a:solidFill>
                </a:defRPr>
              </a:pPr>
              <a:endParaRPr sz="180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-1" y="91207"/>
              <a:ext cx="5076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 fontScale="90000"/>
            </a:bodyPr>
            <a:lstStyle>
              <a:lvl1pPr algn="ctr">
                <a:defRPr sz="2800">
                  <a:solidFill>
                    <a:srgbClr val="26A6DF"/>
                  </a:solidFill>
                </a:defRPr>
              </a:lvl1pPr>
            </a:lstStyle>
            <a:p>
              <a:r>
                <a:rPr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B</a:t>
              </a:r>
              <a:endParaRPr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323" name="Shape 323"/>
          <p:cNvSpPr/>
          <p:nvPr/>
        </p:nvSpPr>
        <p:spPr>
          <a:xfrm flipV="1">
            <a:off x="7830882" y="5047110"/>
            <a:ext cx="1532722" cy="123145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sz="1800"/>
          </a:p>
        </p:txBody>
      </p:sp>
      <p:sp>
        <p:nvSpPr>
          <p:cNvPr id="2" name="圆角矩形 1"/>
          <p:cNvSpPr/>
          <p:nvPr/>
        </p:nvSpPr>
        <p:spPr>
          <a:xfrm>
            <a:off x="1894170" y="205069"/>
            <a:ext cx="6071870" cy="407742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1" bldLvl="0" animBg="1" advAuto="0"/>
      <p:bldP spid="323" grpId="2" bldLvl="0" animBg="1" advAuto="0"/>
      <p:bldP spid="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1470660" y="3124835"/>
            <a:ext cx="9601200" cy="23069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457200">
              <a:defRPr sz="3600">
                <a:solidFill>
                  <a:srgbClr val="41404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1" u="sng" dirty="0">
                <a:solidFill>
                  <a:srgbClr val="FF2600"/>
                </a:solidFill>
              </a:rPr>
              <a:t>British Prime Minister Boris Johnson</a:t>
            </a:r>
            <a:r>
              <a:rPr b="1" dirty="0"/>
              <a:t> is </a:t>
            </a:r>
            <a:r>
              <a:rPr b="1" u="sng" dirty="0">
                <a:solidFill>
                  <a:srgbClr val="0433FF"/>
                </a:solidFill>
              </a:rPr>
              <a:t>self-isolating</a:t>
            </a:r>
            <a:r>
              <a:rPr b="1" dirty="0"/>
              <a:t> </a:t>
            </a:r>
            <a:r>
              <a:rPr b="1" u="sng" dirty="0">
                <a:solidFill>
                  <a:srgbClr val="FF9300"/>
                </a:solidFill>
              </a:rPr>
              <a:t>after coming into contact with someone who tested positive for COVID-19</a:t>
            </a:r>
            <a:r>
              <a:rPr b="1" dirty="0"/>
              <a:t>, his Downing Street office said </a:t>
            </a:r>
            <a:r>
              <a:rPr b="1" u="sng" dirty="0">
                <a:solidFill>
                  <a:srgbClr val="008F00"/>
                </a:solidFill>
              </a:rPr>
              <a:t>on Sunday</a:t>
            </a:r>
            <a:r>
              <a:rPr b="1" dirty="0"/>
              <a:t>.</a:t>
            </a:r>
            <a:endParaRPr b="1" dirty="0"/>
          </a:p>
        </p:txBody>
      </p:sp>
      <p:pic>
        <p:nvPicPr>
          <p:cNvPr id="326" name="屏幕快照 2020-11-16 下午4.48.40.png"/>
          <p:cNvPicPr>
            <a:picLocks noChangeAspect="1"/>
          </p:cNvPicPr>
          <p:nvPr/>
        </p:nvPicPr>
        <p:blipFill>
          <a:blip r:embed="rId1"/>
          <a:srcRect l="7591" t="27035" r="35886" b="13599"/>
          <a:stretch>
            <a:fillRect/>
          </a:stretch>
        </p:blipFill>
        <p:spPr>
          <a:xfrm>
            <a:off x="6557010" y="307975"/>
            <a:ext cx="4154170" cy="27273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29" name="Group 329"/>
          <p:cNvGrpSpPr/>
          <p:nvPr/>
        </p:nvGrpSpPr>
        <p:grpSpPr>
          <a:xfrm>
            <a:off x="1455131" y="2152523"/>
            <a:ext cx="1367791" cy="520700"/>
            <a:chOff x="0" y="-18982"/>
            <a:chExt cx="1367790" cy="520698"/>
          </a:xfrm>
        </p:grpSpPr>
        <p:sp>
          <p:nvSpPr>
            <p:cNvPr id="327" name="Shape 327"/>
            <p:cNvSpPr/>
            <p:nvPr/>
          </p:nvSpPr>
          <p:spPr>
            <a:xfrm>
              <a:off x="0" y="54041"/>
              <a:ext cx="1367790" cy="3746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>
              <a:solidFill>
                <a:srgbClr val="5D49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18288" y="-18982"/>
              <a:ext cx="1331214" cy="52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t>who</a:t>
              </a:r>
            </a:p>
          </p:txBody>
        </p:sp>
      </p:grpSp>
      <p:grpSp>
        <p:nvGrpSpPr>
          <p:cNvPr id="332" name="Group 332"/>
          <p:cNvGrpSpPr/>
          <p:nvPr/>
        </p:nvGrpSpPr>
        <p:grpSpPr>
          <a:xfrm>
            <a:off x="2908926" y="2137918"/>
            <a:ext cx="1367792" cy="520700"/>
            <a:chOff x="0" y="-18982"/>
            <a:chExt cx="1367790" cy="520698"/>
          </a:xfrm>
        </p:grpSpPr>
        <p:sp>
          <p:nvSpPr>
            <p:cNvPr id="330" name="Shape 330"/>
            <p:cNvSpPr/>
            <p:nvPr/>
          </p:nvSpPr>
          <p:spPr>
            <a:xfrm>
              <a:off x="0" y="54041"/>
              <a:ext cx="1367790" cy="3746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>
              <a:solidFill>
                <a:srgbClr val="5D49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18288" y="-18982"/>
              <a:ext cx="1331214" cy="52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t>what</a:t>
              </a:r>
            </a:p>
          </p:txBody>
        </p:sp>
      </p:grpSp>
      <p:grpSp>
        <p:nvGrpSpPr>
          <p:cNvPr id="335" name="Group 335"/>
          <p:cNvGrpSpPr/>
          <p:nvPr/>
        </p:nvGrpSpPr>
        <p:grpSpPr>
          <a:xfrm>
            <a:off x="5519258" y="5586068"/>
            <a:ext cx="1367792" cy="520700"/>
            <a:chOff x="0" y="-18982"/>
            <a:chExt cx="1367790" cy="520698"/>
          </a:xfrm>
        </p:grpSpPr>
        <p:sp>
          <p:nvSpPr>
            <p:cNvPr id="333" name="Shape 333"/>
            <p:cNvSpPr/>
            <p:nvPr/>
          </p:nvSpPr>
          <p:spPr>
            <a:xfrm>
              <a:off x="0" y="54041"/>
              <a:ext cx="1367790" cy="3746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>
              <a:solidFill>
                <a:srgbClr val="5D49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34" name="Shape 334"/>
            <p:cNvSpPr/>
            <p:nvPr/>
          </p:nvSpPr>
          <p:spPr>
            <a:xfrm>
              <a:off x="18288" y="-18982"/>
              <a:ext cx="1331214" cy="52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t>when</a:t>
              </a:r>
            </a:p>
          </p:txBody>
        </p:sp>
      </p:grpSp>
      <p:grpSp>
        <p:nvGrpSpPr>
          <p:cNvPr id="338" name="Group 338"/>
          <p:cNvGrpSpPr/>
          <p:nvPr/>
        </p:nvGrpSpPr>
        <p:grpSpPr>
          <a:xfrm>
            <a:off x="1365171" y="5588674"/>
            <a:ext cx="1367792" cy="520700"/>
            <a:chOff x="0" y="-18982"/>
            <a:chExt cx="1367790" cy="520698"/>
          </a:xfrm>
        </p:grpSpPr>
        <p:sp>
          <p:nvSpPr>
            <p:cNvPr id="336" name="Shape 336"/>
            <p:cNvSpPr/>
            <p:nvPr/>
          </p:nvSpPr>
          <p:spPr>
            <a:xfrm>
              <a:off x="0" y="54041"/>
              <a:ext cx="1367790" cy="3746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>
              <a:solidFill>
                <a:srgbClr val="5D49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37" name="Shape 337"/>
            <p:cNvSpPr/>
            <p:nvPr/>
          </p:nvSpPr>
          <p:spPr>
            <a:xfrm>
              <a:off x="18288" y="-18982"/>
              <a:ext cx="1331214" cy="52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rPr dirty="0"/>
                <a:t>where</a:t>
              </a:r>
              <a:endParaRPr dirty="0"/>
            </a:p>
          </p:txBody>
        </p:sp>
      </p:grpSp>
      <p:grpSp>
        <p:nvGrpSpPr>
          <p:cNvPr id="341" name="Group 341"/>
          <p:cNvGrpSpPr/>
          <p:nvPr/>
        </p:nvGrpSpPr>
        <p:grpSpPr>
          <a:xfrm>
            <a:off x="3416011" y="5588608"/>
            <a:ext cx="1367791" cy="520700"/>
            <a:chOff x="0" y="-18982"/>
            <a:chExt cx="1367790" cy="520698"/>
          </a:xfrm>
        </p:grpSpPr>
        <p:sp>
          <p:nvSpPr>
            <p:cNvPr id="339" name="Shape 339"/>
            <p:cNvSpPr/>
            <p:nvPr/>
          </p:nvSpPr>
          <p:spPr>
            <a:xfrm>
              <a:off x="0" y="54041"/>
              <a:ext cx="1367790" cy="3746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>
              <a:solidFill>
                <a:srgbClr val="5D49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18288" y="-18982"/>
              <a:ext cx="1331214" cy="52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t>why</a:t>
              </a:r>
            </a:p>
          </p:txBody>
        </p:sp>
      </p:grpSp>
      <p:sp>
        <p:nvSpPr>
          <p:cNvPr id="342" name="Shape 342"/>
          <p:cNvSpPr/>
          <p:nvPr/>
        </p:nvSpPr>
        <p:spPr>
          <a:xfrm>
            <a:off x="3070666" y="2600047"/>
            <a:ext cx="151369" cy="1253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267"/>
                </a:moveTo>
                <a:lnTo>
                  <a:pt x="10800" y="0"/>
                </a:lnTo>
                <a:lnTo>
                  <a:pt x="21600" y="2267"/>
                </a:lnTo>
                <a:lnTo>
                  <a:pt x="16200" y="2267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267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43" name="Shape 343"/>
          <p:cNvSpPr/>
          <p:nvPr/>
        </p:nvSpPr>
        <p:spPr>
          <a:xfrm>
            <a:off x="2063341" y="2636242"/>
            <a:ext cx="151370" cy="593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267"/>
                </a:moveTo>
                <a:lnTo>
                  <a:pt x="10800" y="0"/>
                </a:lnTo>
                <a:lnTo>
                  <a:pt x="21600" y="2267"/>
                </a:lnTo>
                <a:lnTo>
                  <a:pt x="16200" y="2267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267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44" name="Shape 344"/>
          <p:cNvSpPr/>
          <p:nvPr/>
        </p:nvSpPr>
        <p:spPr>
          <a:xfrm>
            <a:off x="4029301" y="4796829"/>
            <a:ext cx="151360" cy="789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3"/>
                </a:moveTo>
                <a:lnTo>
                  <a:pt x="10800" y="21600"/>
                </a:lnTo>
                <a:lnTo>
                  <a:pt x="21600" y="19333"/>
                </a:lnTo>
                <a:lnTo>
                  <a:pt x="16200" y="19333"/>
                </a:lnTo>
                <a:lnTo>
                  <a:pt x="16200" y="0"/>
                </a:lnTo>
                <a:lnTo>
                  <a:pt x="5400" y="0"/>
                </a:lnTo>
                <a:lnTo>
                  <a:pt x="5400" y="19333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45" name="Shape 345"/>
          <p:cNvSpPr/>
          <p:nvPr/>
        </p:nvSpPr>
        <p:spPr>
          <a:xfrm>
            <a:off x="6139691" y="5301019"/>
            <a:ext cx="151360" cy="304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3"/>
                </a:moveTo>
                <a:lnTo>
                  <a:pt x="10800" y="21600"/>
                </a:lnTo>
                <a:lnTo>
                  <a:pt x="21600" y="19333"/>
                </a:lnTo>
                <a:lnTo>
                  <a:pt x="16200" y="19333"/>
                </a:lnTo>
                <a:lnTo>
                  <a:pt x="16200" y="0"/>
                </a:lnTo>
                <a:lnTo>
                  <a:pt x="5400" y="0"/>
                </a:lnTo>
                <a:lnTo>
                  <a:pt x="5400" y="19333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" name="Shape 345"/>
          <p:cNvSpPr/>
          <p:nvPr/>
        </p:nvSpPr>
        <p:spPr>
          <a:xfrm>
            <a:off x="1990532" y="5300946"/>
            <a:ext cx="151360" cy="304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3"/>
                </a:moveTo>
                <a:lnTo>
                  <a:pt x="10800" y="21600"/>
                </a:lnTo>
                <a:lnTo>
                  <a:pt x="21600" y="19333"/>
                </a:lnTo>
                <a:lnTo>
                  <a:pt x="16200" y="19333"/>
                </a:lnTo>
                <a:lnTo>
                  <a:pt x="16200" y="0"/>
                </a:lnTo>
                <a:lnTo>
                  <a:pt x="5400" y="0"/>
                </a:lnTo>
                <a:lnTo>
                  <a:pt x="5400" y="19333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1" bldLvl="0" animBg="1" advAuto="0"/>
      <p:bldP spid="332" grpId="2" bldLvl="0" animBg="1" advAuto="0"/>
      <p:bldP spid="335" grpId="4" bldLvl="0" animBg="1" advAuto="0"/>
      <p:bldP spid="338" grpId="5" bldLvl="0" animBg="1" advAuto="0"/>
      <p:bldP spid="341" grpId="3" bldLvl="0" animBg="1" advAuto="0"/>
      <p:bldP spid="342" grpId="0" bldLvl="0" animBg="1"/>
      <p:bldP spid="343" grpId="0" bldLvl="0" animBg="1"/>
      <p:bldP spid="344" grpId="0" bldLvl="0" animBg="1"/>
      <p:bldP spid="345" grpId="0" bldLvl="0" animBg="1"/>
      <p:bldP spid="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屏幕快照 2020-11-16 下午4.42.53.png"/>
          <p:cNvPicPr>
            <a:picLocks noChangeAspect="1"/>
          </p:cNvPicPr>
          <p:nvPr/>
        </p:nvPicPr>
        <p:blipFill>
          <a:blip r:embed="rId1"/>
          <a:srcRect t="16983" r="65650" b="26430"/>
          <a:stretch>
            <a:fillRect/>
          </a:stretch>
        </p:blipFill>
        <p:spPr>
          <a:xfrm>
            <a:off x="1714440" y="284066"/>
            <a:ext cx="6040708" cy="62195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54" name="Group 354"/>
          <p:cNvGrpSpPr/>
          <p:nvPr/>
        </p:nvGrpSpPr>
        <p:grpSpPr>
          <a:xfrm>
            <a:off x="8050679" y="195371"/>
            <a:ext cx="1811183" cy="1530985"/>
            <a:chOff x="-1" y="-1"/>
            <a:chExt cx="1811181" cy="1530984"/>
          </a:xfrm>
        </p:grpSpPr>
        <p:grpSp>
          <p:nvGrpSpPr>
            <p:cNvPr id="350" name="Group 350"/>
            <p:cNvGrpSpPr/>
            <p:nvPr/>
          </p:nvGrpSpPr>
          <p:grpSpPr>
            <a:xfrm>
              <a:off x="220506" y="-1"/>
              <a:ext cx="1590674" cy="1530984"/>
              <a:chOff x="0" y="0"/>
              <a:chExt cx="1590672" cy="1530983"/>
            </a:xfrm>
          </p:grpSpPr>
          <p:sp>
            <p:nvSpPr>
              <p:cNvPr id="348" name="Shape 348"/>
              <p:cNvSpPr/>
              <p:nvPr/>
            </p:nvSpPr>
            <p:spPr>
              <a:xfrm>
                <a:off x="0" y="0"/>
                <a:ext cx="1590672" cy="1530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4655"/>
                    </a:lnTo>
                    <a:lnTo>
                      <a:pt x="21600" y="16945"/>
                    </a:lnTo>
                    <a:lnTo>
                      <a:pt x="10800" y="21600"/>
                    </a:lnTo>
                    <a:lnTo>
                      <a:pt x="5145" y="19163"/>
                    </a:lnTo>
                    <a:lnTo>
                      <a:pt x="5661" y="18940"/>
                    </a:lnTo>
                    <a:lnTo>
                      <a:pt x="5661" y="13119"/>
                    </a:lnTo>
                    <a:lnTo>
                      <a:pt x="545" y="10914"/>
                    </a:lnTo>
                    <a:lnTo>
                      <a:pt x="0" y="11148"/>
                    </a:lnTo>
                    <a:lnTo>
                      <a:pt x="0" y="4655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800">
                    <a:solidFill>
                      <a:srgbClr val="FFFFFF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defRPr>
                </a:pPr>
                <a:endParaRPr sz="1800"/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135255" y="451484"/>
                <a:ext cx="1455417" cy="3911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rmAutofit fontScale="90000"/>
              </a:bodyPr>
              <a:lstStyle>
                <a:lvl1pPr algn="ctr">
                  <a:defRPr sz="2800">
                    <a:solidFill>
                      <a:srgbClr val="FFFFFF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defRPr>
                </a:lvl1pPr>
              </a:lstStyle>
              <a:p>
                <a:r>
                  <a:rPr b="1"/>
                  <a:t>Headline</a:t>
                </a:r>
                <a:endParaRPr b="1"/>
              </a:p>
            </p:txBody>
          </p:sp>
        </p:grpSp>
        <p:grpSp>
          <p:nvGrpSpPr>
            <p:cNvPr id="353" name="Group 353"/>
            <p:cNvGrpSpPr/>
            <p:nvPr/>
          </p:nvGrpSpPr>
          <p:grpSpPr>
            <a:xfrm>
              <a:off x="-1" y="841976"/>
              <a:ext cx="507601" cy="588816"/>
              <a:chOff x="0" y="0"/>
              <a:chExt cx="507599" cy="588815"/>
            </a:xfrm>
          </p:grpSpPr>
          <p:sp>
            <p:nvSpPr>
              <p:cNvPr id="351" name="Shape 351"/>
              <p:cNvSpPr/>
              <p:nvPr/>
            </p:nvSpPr>
            <p:spPr>
              <a:xfrm>
                <a:off x="-1" y="0"/>
                <a:ext cx="507601" cy="58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4655"/>
                    </a:lnTo>
                    <a:lnTo>
                      <a:pt x="21600" y="16945"/>
                    </a:lnTo>
                    <a:lnTo>
                      <a:pt x="10800" y="21600"/>
                    </a:lnTo>
                    <a:lnTo>
                      <a:pt x="0" y="16945"/>
                    </a:lnTo>
                    <a:lnTo>
                      <a:pt x="0" y="4655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800">
                    <a:solidFill>
                      <a:srgbClr val="26A6DF"/>
                    </a:solidFill>
                  </a:defRPr>
                </a:pPr>
                <a:endParaRPr sz="1800"/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-1" y="91207"/>
                <a:ext cx="507601" cy="406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rmAutofit fontScale="90000"/>
              </a:bodyPr>
              <a:lstStyle>
                <a:lvl1pPr algn="ctr">
                  <a:defRPr sz="2800">
                    <a:solidFill>
                      <a:srgbClr val="26A6DF"/>
                    </a:solidFill>
                  </a:defRPr>
                </a:lvl1pPr>
              </a:lstStyle>
              <a:p>
                <a:r>
                  <a:rPr b="1">
                    <a:solidFill>
                      <a:schemeClr val="bg1"/>
                    </a:solidFill>
                  </a:rPr>
                  <a:t>A</a:t>
                </a:r>
                <a:endParaRPr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7" name="Group 357"/>
          <p:cNvGrpSpPr/>
          <p:nvPr/>
        </p:nvGrpSpPr>
        <p:grpSpPr>
          <a:xfrm>
            <a:off x="9081770" y="3561715"/>
            <a:ext cx="1509395" cy="1530985"/>
            <a:chOff x="0" y="0"/>
            <a:chExt cx="1320070" cy="1531282"/>
          </a:xfrm>
        </p:grpSpPr>
        <p:sp>
          <p:nvSpPr>
            <p:cNvPr id="355" name="Shape 355"/>
            <p:cNvSpPr/>
            <p:nvPr/>
          </p:nvSpPr>
          <p:spPr>
            <a:xfrm>
              <a:off x="0" y="-1"/>
              <a:ext cx="1320071" cy="1531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4655"/>
                  </a:lnTo>
                  <a:lnTo>
                    <a:pt x="21600" y="16945"/>
                  </a:lnTo>
                  <a:lnTo>
                    <a:pt x="10800" y="21600"/>
                  </a:lnTo>
                  <a:lnTo>
                    <a:pt x="5145" y="19163"/>
                  </a:lnTo>
                  <a:lnTo>
                    <a:pt x="5661" y="18940"/>
                  </a:lnTo>
                  <a:lnTo>
                    <a:pt x="5661" y="13119"/>
                  </a:lnTo>
                  <a:lnTo>
                    <a:pt x="545" y="10914"/>
                  </a:lnTo>
                  <a:lnTo>
                    <a:pt x="0" y="11148"/>
                  </a:lnTo>
                  <a:lnTo>
                    <a:pt x="0" y="4655"/>
                  </a:lnTo>
                  <a:close/>
                </a:path>
              </a:pathLst>
            </a:custGeom>
            <a:solidFill>
              <a:srgbClr val="72C5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56" name="Shape 356"/>
            <p:cNvSpPr/>
            <p:nvPr/>
          </p:nvSpPr>
          <p:spPr>
            <a:xfrm>
              <a:off x="0" y="569994"/>
              <a:ext cx="1320071" cy="391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 fontScale="90000"/>
            </a:bodyPr>
            <a:lstStyle>
              <a:lvl1pPr algn="ctr">
                <a:defRPr sz="2800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rPr b="1"/>
                <a:t>Lead</a:t>
              </a:r>
              <a:endParaRPr b="1"/>
            </a:p>
          </p:txBody>
        </p:sp>
      </p:grpSp>
      <p:grpSp>
        <p:nvGrpSpPr>
          <p:cNvPr id="360" name="Group 360"/>
          <p:cNvGrpSpPr/>
          <p:nvPr/>
        </p:nvGrpSpPr>
        <p:grpSpPr>
          <a:xfrm>
            <a:off x="8863900" y="4385434"/>
            <a:ext cx="507600" cy="588816"/>
            <a:chOff x="0" y="0"/>
            <a:chExt cx="507599" cy="588814"/>
          </a:xfrm>
        </p:grpSpPr>
        <p:sp>
          <p:nvSpPr>
            <p:cNvPr id="358" name="Shape 358"/>
            <p:cNvSpPr/>
            <p:nvPr/>
          </p:nvSpPr>
          <p:spPr>
            <a:xfrm>
              <a:off x="-1" y="0"/>
              <a:ext cx="507601" cy="588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4655"/>
                  </a:lnTo>
                  <a:lnTo>
                    <a:pt x="21600" y="16945"/>
                  </a:lnTo>
                  <a:lnTo>
                    <a:pt x="10800" y="21600"/>
                  </a:lnTo>
                  <a:lnTo>
                    <a:pt x="0" y="16945"/>
                  </a:lnTo>
                  <a:lnTo>
                    <a:pt x="0" y="4655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71884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26A6DF"/>
                  </a:solidFill>
                </a:defRPr>
              </a:pPr>
              <a:endParaRPr sz="1800"/>
            </a:p>
          </p:txBody>
        </p:sp>
        <p:sp>
          <p:nvSpPr>
            <p:cNvPr id="359" name="Shape 359"/>
            <p:cNvSpPr/>
            <p:nvPr/>
          </p:nvSpPr>
          <p:spPr>
            <a:xfrm>
              <a:off x="-1" y="91207"/>
              <a:ext cx="5076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 fontScale="90000"/>
            </a:bodyPr>
            <a:lstStyle>
              <a:lvl1pPr algn="ctr">
                <a:defRPr sz="2800">
                  <a:solidFill>
                    <a:srgbClr val="26A6DF"/>
                  </a:solidFill>
                </a:defRPr>
              </a:lvl1pPr>
            </a:lstStyle>
            <a:p>
              <a:r>
                <a:rPr b="1">
                  <a:solidFill>
                    <a:schemeClr val="bg1"/>
                  </a:solidFill>
                </a:rPr>
                <a:t>B</a:t>
              </a:r>
              <a:endParaRPr b="1">
                <a:solidFill>
                  <a:schemeClr val="bg1"/>
                </a:solidFill>
              </a:endParaRPr>
            </a:p>
          </p:txBody>
        </p:sp>
      </p:grpSp>
      <p:sp>
        <p:nvSpPr>
          <p:cNvPr id="361" name="Shape 361"/>
          <p:cNvSpPr/>
          <p:nvPr/>
        </p:nvSpPr>
        <p:spPr>
          <a:xfrm flipV="1">
            <a:off x="4876828" y="1764529"/>
            <a:ext cx="3699252" cy="194166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sz="1800"/>
          </a:p>
        </p:txBody>
      </p:sp>
      <p:sp>
        <p:nvSpPr>
          <p:cNvPr id="362" name="Shape 362"/>
          <p:cNvSpPr/>
          <p:nvPr/>
        </p:nvSpPr>
        <p:spPr>
          <a:xfrm flipV="1">
            <a:off x="6981103" y="5031426"/>
            <a:ext cx="2461003" cy="6674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sz="180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1" bldLvl="0" animBg="1" advAuto="0"/>
      <p:bldP spid="362" grpId="2" bldLvl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1199100" y="3149288"/>
            <a:ext cx="9524365" cy="20612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6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3200" b="1" u="sng" dirty="0">
                <a:solidFill>
                  <a:srgbClr val="FF2600"/>
                </a:solidFill>
              </a:rPr>
              <a:t>The Pudong New Area</a:t>
            </a:r>
            <a:r>
              <a:rPr sz="3200" b="1" u="sng" dirty="0">
                <a:solidFill>
                  <a:srgbClr val="0433FF"/>
                </a:solidFill>
              </a:rPr>
              <a:t>, a landmark in China’s reform</a:t>
            </a:r>
            <a:endParaRPr lang="en-US" sz="3200" b="1" u="sng" dirty="0">
              <a:solidFill>
                <a:srgbClr val="0433FF"/>
              </a:solidFill>
            </a:endParaRPr>
          </a:p>
          <a:p>
            <a:pPr>
              <a:defRPr sz="36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3200" b="1" u="sng" dirty="0">
                <a:solidFill>
                  <a:srgbClr val="0433FF"/>
                </a:solidFill>
              </a:rPr>
              <a:t> and opening-up policies</a:t>
            </a:r>
            <a:r>
              <a:rPr sz="3200" b="1" dirty="0"/>
              <a:t>, </a:t>
            </a:r>
            <a:r>
              <a:rPr sz="3200" b="1" u="sng" dirty="0">
                <a:solidFill>
                  <a:srgbClr val="FF9300"/>
                </a:solidFill>
              </a:rPr>
              <a:t>has undergone</a:t>
            </a:r>
            <a:r>
              <a:rPr lang="en-US" sz="3200" b="1" u="sng" dirty="0">
                <a:solidFill>
                  <a:srgbClr val="FF9300"/>
                </a:solidFill>
              </a:rPr>
              <a:t> </a:t>
            </a:r>
            <a:r>
              <a:rPr sz="3200" b="1" u="sng" dirty="0">
                <a:solidFill>
                  <a:srgbClr val="FF9300"/>
                </a:solidFill>
              </a:rPr>
              <a:t>dramatic </a:t>
            </a:r>
            <a:endParaRPr lang="en-US" sz="3200" b="1" u="sng" dirty="0">
              <a:solidFill>
                <a:srgbClr val="FF9300"/>
              </a:solidFill>
            </a:endParaRPr>
          </a:p>
          <a:p>
            <a:pPr>
              <a:defRPr sz="36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3200" b="1" u="sng" dirty="0">
                <a:solidFill>
                  <a:srgbClr val="FF9300"/>
                </a:solidFill>
              </a:rPr>
              <a:t>progress</a:t>
            </a:r>
            <a:r>
              <a:rPr sz="3200" b="1" dirty="0"/>
              <a:t> </a:t>
            </a:r>
            <a:r>
              <a:rPr sz="3200" b="1" u="sng" dirty="0">
                <a:solidFill>
                  <a:srgbClr val="009051"/>
                </a:solidFill>
              </a:rPr>
              <a:t>in the three decades since</a:t>
            </a:r>
            <a:r>
              <a:rPr sz="3200" b="1" u="sng" dirty="0"/>
              <a:t> it </a:t>
            </a:r>
            <a:r>
              <a:rPr sz="3200" b="1" u="sng" dirty="0">
                <a:solidFill>
                  <a:srgbClr val="531B93"/>
                </a:solidFill>
              </a:rPr>
              <a:t>was officially </a:t>
            </a:r>
            <a:endParaRPr lang="en-US" sz="3200" b="1" u="sng" dirty="0">
              <a:solidFill>
                <a:srgbClr val="531B93"/>
              </a:solidFill>
            </a:endParaRPr>
          </a:p>
          <a:p>
            <a:pPr>
              <a:defRPr sz="36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3200" b="1" u="sng" dirty="0">
                <a:solidFill>
                  <a:srgbClr val="531B93"/>
                </a:solidFill>
              </a:rPr>
              <a:t>designated as a pilot zone for introducing new policies</a:t>
            </a:r>
            <a:r>
              <a:rPr sz="3200" b="1" dirty="0"/>
              <a:t>.</a:t>
            </a:r>
            <a:endParaRPr sz="3200" b="1" dirty="0"/>
          </a:p>
        </p:txBody>
      </p:sp>
      <p:pic>
        <p:nvPicPr>
          <p:cNvPr id="365" name="屏幕快照 2020-11-16 下午4.42.53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880" t="19393" r="65650" b="53890"/>
          <a:stretch>
            <a:fillRect/>
          </a:stretch>
        </p:blipFill>
        <p:spPr>
          <a:xfrm>
            <a:off x="5448935" y="318770"/>
            <a:ext cx="5100955" cy="27959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68" name="Group 368"/>
          <p:cNvGrpSpPr/>
          <p:nvPr/>
        </p:nvGrpSpPr>
        <p:grpSpPr>
          <a:xfrm>
            <a:off x="1911386" y="2312971"/>
            <a:ext cx="1367792" cy="520700"/>
            <a:chOff x="0" y="-29373"/>
            <a:chExt cx="1367790" cy="520698"/>
          </a:xfrm>
        </p:grpSpPr>
        <p:sp>
          <p:nvSpPr>
            <p:cNvPr id="366" name="Shape 366"/>
            <p:cNvSpPr/>
            <p:nvPr/>
          </p:nvSpPr>
          <p:spPr>
            <a:xfrm>
              <a:off x="0" y="54041"/>
              <a:ext cx="1367790" cy="3746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>
              <a:solidFill>
                <a:srgbClr val="5D49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18288" y="-29373"/>
              <a:ext cx="1331214" cy="52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rPr dirty="0"/>
                <a:t>who</a:t>
              </a:r>
              <a:endParaRPr dirty="0"/>
            </a:p>
          </p:txBody>
        </p:sp>
      </p:grpSp>
      <p:grpSp>
        <p:nvGrpSpPr>
          <p:cNvPr id="371" name="Group 371"/>
          <p:cNvGrpSpPr/>
          <p:nvPr/>
        </p:nvGrpSpPr>
        <p:grpSpPr>
          <a:xfrm>
            <a:off x="8431738" y="2593528"/>
            <a:ext cx="1367792" cy="520700"/>
            <a:chOff x="0" y="-18982"/>
            <a:chExt cx="1367790" cy="520698"/>
          </a:xfrm>
        </p:grpSpPr>
        <p:sp>
          <p:nvSpPr>
            <p:cNvPr id="369" name="Shape 369"/>
            <p:cNvSpPr/>
            <p:nvPr/>
          </p:nvSpPr>
          <p:spPr>
            <a:xfrm>
              <a:off x="0" y="54041"/>
              <a:ext cx="1367790" cy="3746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>
              <a:solidFill>
                <a:srgbClr val="5D49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70" name="Shape 370"/>
            <p:cNvSpPr/>
            <p:nvPr/>
          </p:nvSpPr>
          <p:spPr>
            <a:xfrm>
              <a:off x="18288" y="-18982"/>
              <a:ext cx="1331214" cy="52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t>what</a:t>
              </a:r>
            </a:p>
          </p:txBody>
        </p:sp>
      </p:grpSp>
      <p:grpSp>
        <p:nvGrpSpPr>
          <p:cNvPr id="374" name="Group 374"/>
          <p:cNvGrpSpPr/>
          <p:nvPr/>
        </p:nvGrpSpPr>
        <p:grpSpPr>
          <a:xfrm>
            <a:off x="5693843" y="5817316"/>
            <a:ext cx="1374775" cy="554355"/>
            <a:chOff x="0" y="-35492"/>
            <a:chExt cx="1374773" cy="554353"/>
          </a:xfrm>
        </p:grpSpPr>
        <p:sp>
          <p:nvSpPr>
            <p:cNvPr id="372" name="Shape 372"/>
            <p:cNvSpPr/>
            <p:nvPr/>
          </p:nvSpPr>
          <p:spPr>
            <a:xfrm>
              <a:off x="0" y="54043"/>
              <a:ext cx="1367788" cy="40893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>
              <a:solidFill>
                <a:srgbClr val="5D49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73" name="Shape 373"/>
            <p:cNvSpPr/>
            <p:nvPr/>
          </p:nvSpPr>
          <p:spPr>
            <a:xfrm>
              <a:off x="43815" y="-35492"/>
              <a:ext cx="1330958" cy="5543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t>when</a:t>
              </a:r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2576994" y="5867848"/>
            <a:ext cx="1367792" cy="520700"/>
            <a:chOff x="0" y="-18982"/>
            <a:chExt cx="1367790" cy="520698"/>
          </a:xfrm>
        </p:grpSpPr>
        <p:sp>
          <p:nvSpPr>
            <p:cNvPr id="378" name="Shape 378"/>
            <p:cNvSpPr/>
            <p:nvPr/>
          </p:nvSpPr>
          <p:spPr>
            <a:xfrm>
              <a:off x="0" y="54041"/>
              <a:ext cx="1367790" cy="3746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>
              <a:solidFill>
                <a:srgbClr val="5D49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79" name="Shape 379"/>
            <p:cNvSpPr/>
            <p:nvPr/>
          </p:nvSpPr>
          <p:spPr>
            <a:xfrm>
              <a:off x="18288" y="-18982"/>
              <a:ext cx="1331214" cy="52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t>why</a:t>
              </a:r>
            </a:p>
          </p:txBody>
        </p:sp>
      </p:grpSp>
      <p:sp>
        <p:nvSpPr>
          <p:cNvPr id="381" name="Shape 381"/>
          <p:cNvSpPr/>
          <p:nvPr/>
        </p:nvSpPr>
        <p:spPr>
          <a:xfrm>
            <a:off x="2382701" y="2869384"/>
            <a:ext cx="151369" cy="457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267"/>
                </a:moveTo>
                <a:lnTo>
                  <a:pt x="10800" y="0"/>
                </a:lnTo>
                <a:lnTo>
                  <a:pt x="21600" y="2267"/>
                </a:lnTo>
                <a:lnTo>
                  <a:pt x="16200" y="2267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267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82" name="Shape 382"/>
          <p:cNvSpPr/>
          <p:nvPr/>
        </p:nvSpPr>
        <p:spPr>
          <a:xfrm>
            <a:off x="4743422" y="3057660"/>
            <a:ext cx="151369" cy="354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267"/>
                </a:moveTo>
                <a:lnTo>
                  <a:pt x="10800" y="0"/>
                </a:lnTo>
                <a:lnTo>
                  <a:pt x="21600" y="2267"/>
                </a:lnTo>
                <a:lnTo>
                  <a:pt x="16200" y="2267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267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83" name="Shape 383"/>
          <p:cNvSpPr/>
          <p:nvPr/>
        </p:nvSpPr>
        <p:spPr>
          <a:xfrm>
            <a:off x="8781058" y="3048165"/>
            <a:ext cx="151369" cy="764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267"/>
                </a:moveTo>
                <a:lnTo>
                  <a:pt x="10800" y="0"/>
                </a:lnTo>
                <a:lnTo>
                  <a:pt x="21600" y="2267"/>
                </a:lnTo>
                <a:lnTo>
                  <a:pt x="16200" y="2267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267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84" name="Shape 384"/>
          <p:cNvSpPr/>
          <p:nvPr/>
        </p:nvSpPr>
        <p:spPr>
          <a:xfrm rot="17092833">
            <a:off x="4564819" y="1487936"/>
            <a:ext cx="248776" cy="2717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267"/>
                </a:moveTo>
                <a:lnTo>
                  <a:pt x="10800" y="0"/>
                </a:lnTo>
                <a:lnTo>
                  <a:pt x="21600" y="2267"/>
                </a:lnTo>
                <a:lnTo>
                  <a:pt x="16200" y="2267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267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85" name="Shape 385"/>
          <p:cNvSpPr/>
          <p:nvPr/>
        </p:nvSpPr>
        <p:spPr>
          <a:xfrm>
            <a:off x="3109595" y="5127625"/>
            <a:ext cx="169545" cy="789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3"/>
                </a:moveTo>
                <a:lnTo>
                  <a:pt x="10800" y="21600"/>
                </a:lnTo>
                <a:lnTo>
                  <a:pt x="21600" y="19333"/>
                </a:lnTo>
                <a:lnTo>
                  <a:pt x="16200" y="19333"/>
                </a:lnTo>
                <a:lnTo>
                  <a:pt x="16200" y="0"/>
                </a:lnTo>
                <a:lnTo>
                  <a:pt x="5400" y="0"/>
                </a:lnTo>
                <a:lnTo>
                  <a:pt x="5400" y="19333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86" name="Shape 386"/>
          <p:cNvSpPr/>
          <p:nvPr/>
        </p:nvSpPr>
        <p:spPr>
          <a:xfrm>
            <a:off x="6243320" y="4653280"/>
            <a:ext cx="163830" cy="1264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3"/>
                </a:moveTo>
                <a:lnTo>
                  <a:pt x="10800" y="21600"/>
                </a:lnTo>
                <a:lnTo>
                  <a:pt x="21600" y="19333"/>
                </a:lnTo>
                <a:lnTo>
                  <a:pt x="16200" y="19333"/>
                </a:lnTo>
                <a:lnTo>
                  <a:pt x="16200" y="0"/>
                </a:lnTo>
                <a:lnTo>
                  <a:pt x="5400" y="0"/>
                </a:lnTo>
                <a:lnTo>
                  <a:pt x="5400" y="19333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grpSp>
        <p:nvGrpSpPr>
          <p:cNvPr id="377" name="Group 377"/>
          <p:cNvGrpSpPr/>
          <p:nvPr/>
        </p:nvGrpSpPr>
        <p:grpSpPr>
          <a:xfrm>
            <a:off x="4120785" y="2560693"/>
            <a:ext cx="1382218" cy="520700"/>
            <a:chOff x="-14426" y="-51817"/>
            <a:chExt cx="1382216" cy="520698"/>
          </a:xfrm>
        </p:grpSpPr>
        <p:sp>
          <p:nvSpPr>
            <p:cNvPr id="375" name="Shape 375"/>
            <p:cNvSpPr/>
            <p:nvPr/>
          </p:nvSpPr>
          <p:spPr>
            <a:xfrm>
              <a:off x="0" y="54041"/>
              <a:ext cx="1367790" cy="3746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>
              <a:solidFill>
                <a:srgbClr val="5D49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  <a:endParaRPr sz="1800"/>
            </a:p>
          </p:txBody>
        </p:sp>
        <p:sp>
          <p:nvSpPr>
            <p:cNvPr id="376" name="Shape 376"/>
            <p:cNvSpPr/>
            <p:nvPr/>
          </p:nvSpPr>
          <p:spPr>
            <a:xfrm>
              <a:off x="-14426" y="-51817"/>
              <a:ext cx="1331214" cy="52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rPr dirty="0"/>
                <a:t>where</a:t>
              </a:r>
              <a:endParaRPr dirty="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1" bldLvl="0" animBg="1" advAuto="0"/>
      <p:bldP spid="371" grpId="2" bldLvl="0" animBg="1" advAuto="0"/>
      <p:bldP spid="374" grpId="4" bldLvl="0" animBg="1" advAuto="0"/>
      <p:bldP spid="380" grpId="3" bldLvl="0" animBg="1" advAuto="0"/>
      <p:bldP spid="381" grpId="0" bldLvl="0" animBg="1"/>
      <p:bldP spid="382" grpId="0" bldLvl="0" animBg="1"/>
      <p:bldP spid="383" grpId="0" bldLvl="0" animBg="1"/>
      <p:bldP spid="384" grpId="0" bldLvl="0" animBg="1"/>
      <p:bldP spid="385" grpId="0" bldLvl="0" animBg="1"/>
      <p:bldP spid="386" grpId="0" bldLvl="0" animBg="1"/>
      <p:bldP spid="377" grpId="5" bldLvl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67160" y="336232"/>
            <a:ext cx="4416425" cy="8604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Consolidation</a:t>
            </a:r>
            <a:endParaRPr lang="en-US" altLang="zh-CN" sz="50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8027" y="2373313"/>
            <a:ext cx="83248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B1</a:t>
            </a:r>
            <a:endParaRPr lang="en-US" altLang="zh-CN" sz="40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5" name="平行四边形 1"/>
          <p:cNvSpPr/>
          <p:nvPr/>
        </p:nvSpPr>
        <p:spPr>
          <a:xfrm>
            <a:off x="1637348" y="3455353"/>
            <a:ext cx="8964295" cy="1222375"/>
          </a:xfrm>
          <a:prstGeom prst="parallelogram">
            <a:avLst>
              <a:gd name="adj" fmla="val 24999"/>
            </a:avLst>
          </a:prstGeom>
          <a:solidFill>
            <a:srgbClr val="DAE8CE"/>
          </a:solidFill>
          <a:ln w="952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  <a:softEdge rad="12700"/>
          </a:effectLst>
        </p:spPr>
        <p:txBody>
          <a:bodyPr anchor="ctr"/>
          <a:lstStyle/>
          <a:p>
            <a:pPr algn="ctr">
              <a:defRPr/>
            </a:pPr>
            <a:endParaRPr lang="zh-CN" altLang="en-US" noProof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349" name="Text Box 8"/>
          <p:cNvSpPr txBox="1">
            <a:spLocks noChangeArrowheads="1"/>
          </p:cNvSpPr>
          <p:nvPr/>
        </p:nvSpPr>
        <p:spPr bwMode="auto">
          <a:xfrm>
            <a:off x="1925956" y="3636963"/>
            <a:ext cx="8425815" cy="1229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4597A0"/>
                </a:solidFill>
                <a:latin typeface="Times New Roman" panose="02020603050405020304" charset="0"/>
              </a:rPr>
              <a:t>energetic         concentrate      diet         get into shape</a:t>
            </a:r>
            <a:endParaRPr lang="en-US" altLang="zh-CN" sz="2800" b="1">
              <a:solidFill>
                <a:srgbClr val="4597A0"/>
              </a:solidFill>
              <a:latin typeface="Times New Roman" panose="02020603050405020304" charset="0"/>
            </a:endParaRPr>
          </a:p>
          <a:p>
            <a:r>
              <a:rPr lang="en-US" altLang="zh-CN" sz="2800" b="1">
                <a:solidFill>
                  <a:srgbClr val="4597A0"/>
                </a:solidFill>
                <a:latin typeface="Times New Roman" panose="02020603050405020304" charset="0"/>
              </a:rPr>
              <a:t>immediately   prove    side effect   make a full recovery</a:t>
            </a:r>
            <a:endParaRPr lang="en-US" altLang="zh-CN" sz="2800" b="1">
              <a:solidFill>
                <a:srgbClr val="4597A0"/>
              </a:solidFill>
              <a:latin typeface="Times New Roman" panose="02020603050405020304" charset="0"/>
            </a:endParaRPr>
          </a:p>
          <a:p>
            <a:r>
              <a:rPr lang="en-US" altLang="zh-CN" b="1">
                <a:solidFill>
                  <a:srgbClr val="4597A0"/>
                </a:solidFill>
              </a:rPr>
              <a:t> </a:t>
            </a:r>
            <a:endParaRPr lang="en-US" altLang="zh-CN" b="1">
              <a:solidFill>
                <a:srgbClr val="4597A0"/>
              </a:solidFill>
            </a:endParaRPr>
          </a:p>
        </p:txBody>
      </p:sp>
      <p:sp>
        <p:nvSpPr>
          <p:cNvPr id="57350" name="折角形 67591"/>
          <p:cNvSpPr>
            <a:spLocks noChangeArrowheads="1"/>
          </p:cNvSpPr>
          <p:nvPr/>
        </p:nvSpPr>
        <p:spPr bwMode="auto">
          <a:xfrm>
            <a:off x="1524318" y="1425575"/>
            <a:ext cx="3384550" cy="719138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31750">
            <a:solidFill>
              <a:srgbClr val="3C8C93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3600" b="1">
                <a:latin typeface="Times New Roman" panose="02020603050405020304" charset="0"/>
              </a:rPr>
              <a:t> Vocabulary</a:t>
            </a:r>
            <a:endParaRPr lang="zh-CN" altLang="zh-CN" sz="3600" b="1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1630" y="0"/>
            <a:ext cx="11634470" cy="68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文本框 2"/>
          <p:cNvSpPr txBox="1">
            <a:spLocks noChangeArrowheads="1"/>
          </p:cNvSpPr>
          <p:nvPr/>
        </p:nvSpPr>
        <p:spPr bwMode="auto">
          <a:xfrm>
            <a:off x="6744018" y="1988820"/>
            <a:ext cx="205930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sym typeface="+mn-ea"/>
              </a:rPr>
              <a:t>immediately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sym typeface="+mn-ea"/>
            </a:endParaRPr>
          </a:p>
        </p:txBody>
      </p:sp>
      <p:sp>
        <p:nvSpPr>
          <p:cNvPr id="57348" name="文本框 3"/>
          <p:cNvSpPr txBox="1">
            <a:spLocks noChangeArrowheads="1"/>
          </p:cNvSpPr>
          <p:nvPr/>
        </p:nvSpPr>
        <p:spPr bwMode="auto">
          <a:xfrm>
            <a:off x="1928495" y="2276475"/>
            <a:ext cx="380238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sym typeface="+mn-ea"/>
              </a:rPr>
              <a:t>made a full recovery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sym typeface="+mn-ea"/>
            </a:endParaRPr>
          </a:p>
        </p:txBody>
      </p:sp>
      <p:sp>
        <p:nvSpPr>
          <p:cNvPr id="57349" name="文本框 4"/>
          <p:cNvSpPr txBox="1">
            <a:spLocks noChangeArrowheads="1"/>
          </p:cNvSpPr>
          <p:nvPr/>
        </p:nvSpPr>
        <p:spPr bwMode="auto">
          <a:xfrm>
            <a:off x="8832850" y="2348865"/>
            <a:ext cx="303403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sym typeface="+mn-ea"/>
              </a:rPr>
              <a:t>proves/has proved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sym typeface="+mn-ea"/>
            </a:endParaRPr>
          </a:p>
        </p:txBody>
      </p:sp>
      <p:sp>
        <p:nvSpPr>
          <p:cNvPr id="57350" name="文本框 5"/>
          <p:cNvSpPr txBox="1">
            <a:spLocks noChangeArrowheads="1"/>
          </p:cNvSpPr>
          <p:nvPr/>
        </p:nvSpPr>
        <p:spPr bwMode="auto">
          <a:xfrm>
            <a:off x="6310631" y="3286125"/>
            <a:ext cx="183197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sym typeface="+mn-ea"/>
              </a:rPr>
              <a:t>side effects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sym typeface="+mn-ea"/>
            </a:endParaRPr>
          </a:p>
        </p:txBody>
      </p:sp>
      <p:sp>
        <p:nvSpPr>
          <p:cNvPr id="57351" name="文本框 6"/>
          <p:cNvSpPr txBox="1">
            <a:spLocks noChangeArrowheads="1"/>
          </p:cNvSpPr>
          <p:nvPr/>
        </p:nvSpPr>
        <p:spPr bwMode="auto">
          <a:xfrm>
            <a:off x="4596131" y="3714750"/>
            <a:ext cx="156591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sym typeface="+mn-ea"/>
              </a:rPr>
              <a:t>energetic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sym typeface="+mn-ea"/>
            </a:endParaRPr>
          </a:p>
        </p:txBody>
      </p:sp>
      <p:sp>
        <p:nvSpPr>
          <p:cNvPr id="57352" name="文本框 8"/>
          <p:cNvSpPr txBox="1">
            <a:spLocks noChangeArrowheads="1"/>
          </p:cNvSpPr>
          <p:nvPr/>
        </p:nvSpPr>
        <p:spPr bwMode="auto">
          <a:xfrm>
            <a:off x="3667443" y="4572000"/>
            <a:ext cx="7556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sym typeface="+mn-ea"/>
              </a:rPr>
              <a:t>diet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sym typeface="+mn-ea"/>
            </a:endParaRPr>
          </a:p>
        </p:txBody>
      </p:sp>
      <p:sp>
        <p:nvSpPr>
          <p:cNvPr id="57353" name="文本框 9"/>
          <p:cNvSpPr txBox="1">
            <a:spLocks noChangeArrowheads="1"/>
          </p:cNvSpPr>
          <p:nvPr/>
        </p:nvSpPr>
        <p:spPr bwMode="auto">
          <a:xfrm>
            <a:off x="3576003" y="5373053"/>
            <a:ext cx="196024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sym typeface="+mn-ea"/>
              </a:rPr>
              <a:t>concentrate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sym typeface="+mn-ea"/>
            </a:endParaRPr>
          </a:p>
        </p:txBody>
      </p:sp>
      <p:sp>
        <p:nvSpPr>
          <p:cNvPr id="57354" name="文本框 10"/>
          <p:cNvSpPr txBox="1">
            <a:spLocks noChangeArrowheads="1"/>
          </p:cNvSpPr>
          <p:nvPr/>
        </p:nvSpPr>
        <p:spPr bwMode="auto">
          <a:xfrm>
            <a:off x="983298" y="6237288"/>
            <a:ext cx="236537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sym typeface="+mn-ea"/>
              </a:rPr>
              <a:t>get into shape 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  <p:bldP spid="57348" grpId="0"/>
      <p:bldP spid="57349" grpId="0"/>
      <p:bldP spid="57350" grpId="0"/>
      <p:bldP spid="57351" grpId="0"/>
      <p:bldP spid="57352" grpId="0"/>
      <p:bldP spid="57353" grpId="0"/>
      <p:bldP spid="573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6330" y="2644775"/>
            <a:ext cx="10308590" cy="2306955"/>
          </a:xfrm>
          <a:prstGeom prst="rect">
            <a:avLst/>
          </a:prstGeom>
          <a:solidFill>
            <a:srgbClr val="FCFE9B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latin typeface="Times New Roman" panose="02020603050405020304" charset="0"/>
                <a:ea typeface="宋体" panose="02010600030101010101" pitchFamily="2" charset="-122"/>
              </a:rPr>
              <a:t>Do you think senior high school students should pay much attention to their weight? Why or why not?</a:t>
            </a:r>
            <a:endParaRPr lang="zh-CN" altLang="en-US" sz="3200" b="1" dirty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latin typeface="Times New Roman" panose="02020603050405020304" charset="0"/>
                <a:ea typeface="宋体" panose="02010600030101010101" pitchFamily="2" charset="-122"/>
              </a:rPr>
              <a:t>What do you think are healthy ways of losing weight?</a:t>
            </a:r>
            <a:endParaRPr lang="zh-CN" altLang="en-US" sz="3200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97000" y="616466"/>
            <a:ext cx="9398000" cy="1751131"/>
            <a:chOff x="-201" y="375"/>
            <a:chExt cx="14802" cy="2888"/>
          </a:xfrm>
        </p:grpSpPr>
        <p:pic>
          <p:nvPicPr>
            <p:cNvPr id="34820" name="图片 2" descr="th (16)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9FAFE"/>
                </a:clrFrom>
                <a:clrTo>
                  <a:srgbClr val="F9FA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01" y="375"/>
              <a:ext cx="14802" cy="288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849" y="1082"/>
              <a:ext cx="12285" cy="1590"/>
            </a:xfrm>
            <a:prstGeom prst="rect">
              <a:avLst/>
            </a:prstGeom>
            <a:noFill/>
          </p:spPr>
          <p:txBody>
            <a:bodyPr>
              <a:noAutofit/>
            </a:bodyPr>
            <a:lstStyle/>
            <a:p>
              <a:pPr marR="0" algn="ctr" defTabSz="914400" fontAlgn="auto">
                <a:lnSpc>
                  <a:spcPct val="120000"/>
                </a:lnSpc>
                <a:buClrTx/>
                <a:buSzTx/>
                <a:buFontTx/>
                <a:defRPr/>
              </a:pPr>
              <a:r>
                <a:rPr kumimoji="0" lang="en-US" altLang="zh-CN" sz="4000" b="1" kern="1200" cap="none" spc="0" normalizeH="0" baseline="0" noProof="1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+mn-cs"/>
                  <a:sym typeface="+mn-ea"/>
                </a:rPr>
                <a:t>Discussion</a:t>
              </a:r>
              <a:endParaRPr kumimoji="0" lang="en-US" altLang="zh-CN" sz="4000" b="1" kern="1200" cap="none" spc="0" normalizeH="0" baseline="0" noProof="1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lum contrast="11999"/>
          </a:blip>
          <a:stretch>
            <a:fillRect/>
          </a:stretch>
        </p:blipFill>
        <p:spPr>
          <a:xfrm rot="-180000">
            <a:off x="1384900" y="1881188"/>
            <a:ext cx="5503863" cy="4287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lum contrast="11999"/>
          </a:blip>
          <a:stretch>
            <a:fillRect/>
          </a:stretch>
        </p:blipFill>
        <p:spPr>
          <a:xfrm rot="360000">
            <a:off x="5926738" y="2435225"/>
            <a:ext cx="5205412" cy="41624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1524600" y="1346200"/>
            <a:ext cx="8883650" cy="4818063"/>
            <a:chOff x="166" y="2248"/>
            <a:chExt cx="13990" cy="7586"/>
          </a:xfrm>
        </p:grpSpPr>
        <p:pic>
          <p:nvPicPr>
            <p:cNvPr id="68612" name="图片 6" descr="稿定设计导出-20190613-162342"/>
            <p:cNvPicPr>
              <a:picLocks noChangeAspect="1"/>
            </p:cNvPicPr>
            <p:nvPr/>
          </p:nvPicPr>
          <p:blipFill>
            <a:blip r:embed="rId3"/>
            <a:srcRect l="3650" t="16171" r="3169" b="9479"/>
            <a:stretch>
              <a:fillRect/>
            </a:stretch>
          </p:blipFill>
          <p:spPr>
            <a:xfrm>
              <a:off x="166" y="2248"/>
              <a:ext cx="13990" cy="758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8613" name="文本框 6"/>
            <p:cNvSpPr txBox="1"/>
            <p:nvPr/>
          </p:nvSpPr>
          <p:spPr>
            <a:xfrm>
              <a:off x="1313" y="4151"/>
              <a:ext cx="12341" cy="3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sz="32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Carol and Tom are two senior high school students who have very different lifestyles. Read their lists of habits below and discuss the following questions in pairs.</a:t>
              </a:r>
              <a:endParaRPr lang="en-US" altLang="zh-CN" sz="3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9" name="图片 8" descr="图片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2170" y="17780"/>
            <a:ext cx="3005455" cy="86931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934720" y="755015"/>
            <a:ext cx="10524916" cy="1382395"/>
            <a:chOff x="421" y="1581"/>
            <a:chExt cx="14146" cy="1884"/>
          </a:xfrm>
        </p:grpSpPr>
        <p:sp>
          <p:nvSpPr>
            <p:cNvPr id="68616" name="Text Box 11"/>
            <p:cNvSpPr/>
            <p:nvPr/>
          </p:nvSpPr>
          <p:spPr>
            <a:xfrm>
              <a:off x="421" y="1581"/>
              <a:ext cx="13979" cy="1884"/>
            </a:xfrm>
            <a:prstGeom prst="wave">
              <a:avLst>
                <a:gd name="adj1" fmla="val 10019"/>
                <a:gd name="adj2" fmla="val 0"/>
              </a:avLst>
            </a:prstGeom>
            <a:solidFill>
              <a:srgbClr val="035089"/>
            </a:solidFill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90000"/>
                </a:lnSpc>
              </a:pPr>
              <a:endParaRPr lang="en-US" altLang="zh-CN" sz="35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617" name="文本框 5"/>
            <p:cNvSpPr txBox="1"/>
            <p:nvPr/>
          </p:nvSpPr>
          <p:spPr>
            <a:xfrm>
              <a:off x="1257" y="1888"/>
              <a:ext cx="13310" cy="1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What good habits do Carol and Tom have? Tick the boxes above.</a:t>
              </a:r>
              <a:endParaRPr lang="en-US" altLang="zh-CN" sz="3200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8" name="图片 7" descr="201005310749457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-1080000">
            <a:off x="1419225" y="106045"/>
            <a:ext cx="1445260" cy="115379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" name="组合 10"/>
          <p:cNvGrpSpPr/>
          <p:nvPr/>
        </p:nvGrpSpPr>
        <p:grpSpPr>
          <a:xfrm>
            <a:off x="893445" y="5648325"/>
            <a:ext cx="10138902" cy="1113155"/>
            <a:chOff x="197" y="8080"/>
            <a:chExt cx="14518" cy="2560"/>
          </a:xfrm>
        </p:grpSpPr>
        <p:pic>
          <p:nvPicPr>
            <p:cNvPr id="68620" name="图片 10" descr="c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7" y="8080"/>
              <a:ext cx="14400" cy="25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8621" name="文本框 6"/>
            <p:cNvSpPr txBox="1"/>
            <p:nvPr/>
          </p:nvSpPr>
          <p:spPr>
            <a:xfrm>
              <a:off x="1369" y="8771"/>
              <a:ext cx="13346" cy="13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How can Carol and Tom improve their lifestyles?</a:t>
              </a:r>
              <a:endParaRPr lang="en-US" altLang="zh-CN" sz="32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756375" y="3432175"/>
            <a:ext cx="639763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 2" panose="05020102010507070707" charset="0"/>
              </a:rPr>
              <a:t></a:t>
            </a:r>
            <a:endParaRPr lang="zh-CN" altLang="en-US" sz="3600" b="1" noProof="1">
              <a:solidFill>
                <a:schemeClr val="accent6"/>
              </a:solidFill>
              <a:sym typeface="Wingdings 2" panose="05020102010507070707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02425" y="4319588"/>
            <a:ext cx="639763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 2" panose="05020102010507070707" charset="0"/>
              </a:rPr>
              <a:t></a:t>
            </a:r>
            <a:endParaRPr lang="zh-CN" altLang="en-US" sz="3600" b="1" noProof="1">
              <a:solidFill>
                <a:schemeClr val="accent6"/>
              </a:solidFill>
              <a:sym typeface="Wingdings 2" panose="05020102010507070707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7238" y="3702050"/>
            <a:ext cx="639763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 2" panose="05020102010507070707" charset="0"/>
              </a:rPr>
              <a:t></a:t>
            </a:r>
            <a:endParaRPr lang="zh-CN" altLang="en-US" sz="3600" b="1" noProof="1">
              <a:solidFill>
                <a:schemeClr val="accent6"/>
              </a:solidFill>
              <a:sym typeface="Wingdings 2" panose="05020102010507070707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17238" y="4319588"/>
            <a:ext cx="639763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 2" panose="05020102010507070707" charset="0"/>
              </a:rPr>
              <a:t></a:t>
            </a:r>
            <a:endParaRPr lang="zh-CN" altLang="en-US" sz="3600" b="1" noProof="1">
              <a:solidFill>
                <a:schemeClr val="accent6"/>
              </a:solidFill>
              <a:sym typeface="Wingdings 2" panose="05020102010507070707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52150" y="4881563"/>
            <a:ext cx="639763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 2" panose="05020102010507070707" charset="0"/>
              </a:rPr>
              <a:t></a:t>
            </a:r>
            <a:endParaRPr lang="zh-CN" altLang="en-US" sz="3600" b="1" noProof="1">
              <a:solidFill>
                <a:schemeClr val="accent6"/>
              </a:solidFill>
              <a:sym typeface="Wingdings 2" panose="05020102010507070707" charset="0"/>
            </a:endParaRPr>
          </a:p>
        </p:txBody>
      </p:sp>
      <p:pic>
        <p:nvPicPr>
          <p:cNvPr id="17" name="图片 16" descr="疑问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005" y="5367020"/>
            <a:ext cx="1354455" cy="14579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540" y="405130"/>
            <a:ext cx="10518775" cy="4926012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sz="3600" b="1" i="1" dirty="0">
                <a:solidFill>
                  <a:srgbClr val="3321E5"/>
                </a:solidFill>
                <a:latin typeface="Times New Roman" panose="02020603050405020304" charset="0"/>
                <a:cs typeface="Times New Roman" panose="02020603050405020304" charset="0"/>
              </a:rPr>
              <a:t>What do you think are healthy ways of losing weight?</a:t>
            </a:r>
            <a:endParaRPr sz="3600" b="1" i="1" dirty="0">
              <a:solidFill>
                <a:srgbClr val="3321E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09670" y="3082290"/>
            <a:ext cx="4671060" cy="1922780"/>
          </a:xfrm>
          <a:prstGeom prst="ellipse">
            <a:avLst/>
          </a:prstGeom>
          <a:solidFill>
            <a:srgbClr val="FF9C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74" name="文本框 5"/>
          <p:cNvSpPr txBox="1">
            <a:spLocks noChangeArrowheads="1"/>
          </p:cNvSpPr>
          <p:nvPr/>
        </p:nvSpPr>
        <p:spPr bwMode="auto">
          <a:xfrm>
            <a:off x="4292600" y="3444875"/>
            <a:ext cx="347345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Healthy ways of losing weight</a:t>
            </a:r>
            <a:endParaRPr lang="en-US" altLang="zh-CN" sz="3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流程图: 终止 9"/>
          <p:cNvSpPr/>
          <p:nvPr/>
        </p:nvSpPr>
        <p:spPr>
          <a:xfrm>
            <a:off x="809625" y="1873885"/>
            <a:ext cx="3048000" cy="1082040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55700" y="2061210"/>
            <a:ext cx="24371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lang="en-US" altLang="zh-CN" sz="32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eat healthily</a:t>
            </a:r>
            <a:endParaRPr lang="en-US" altLang="zh-CN" sz="32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流程图: 终止 11"/>
          <p:cNvSpPr/>
          <p:nvPr/>
        </p:nvSpPr>
        <p:spPr>
          <a:xfrm>
            <a:off x="4865370" y="1457325"/>
            <a:ext cx="2900045" cy="1295400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4944110" y="1557020"/>
            <a:ext cx="276034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2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drink more water</a:t>
            </a:r>
            <a:endParaRPr lang="en-US" altLang="zh-CN" sz="32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流程图: 终止 13"/>
          <p:cNvSpPr/>
          <p:nvPr/>
        </p:nvSpPr>
        <p:spPr>
          <a:xfrm>
            <a:off x="8622030" y="2606675"/>
            <a:ext cx="2900045" cy="929005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9055100" y="2809875"/>
            <a:ext cx="2035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2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sleep well</a:t>
            </a:r>
            <a:endParaRPr lang="en-US" altLang="zh-CN" sz="32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流程图: 终止 15"/>
          <p:cNvSpPr/>
          <p:nvPr/>
        </p:nvSpPr>
        <p:spPr>
          <a:xfrm>
            <a:off x="8067040" y="4655820"/>
            <a:ext cx="2900045" cy="1121410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8499475" y="4656138"/>
            <a:ext cx="20351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2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exercise regularly</a:t>
            </a:r>
            <a:endParaRPr lang="en-US" altLang="zh-CN" sz="32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流程图: 终止 17"/>
          <p:cNvSpPr/>
          <p:nvPr/>
        </p:nvSpPr>
        <p:spPr>
          <a:xfrm>
            <a:off x="4551045" y="5445125"/>
            <a:ext cx="2900045" cy="929005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4728210" y="5606415"/>
            <a:ext cx="25812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lang="en-US" altLang="zh-CN" sz="32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reduce stress</a:t>
            </a:r>
            <a:endParaRPr lang="en-US" altLang="zh-CN" sz="32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流程图: 终止 19"/>
          <p:cNvSpPr/>
          <p:nvPr/>
        </p:nvSpPr>
        <p:spPr>
          <a:xfrm>
            <a:off x="1155700" y="4655820"/>
            <a:ext cx="3065145" cy="1017905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1199515" y="4859020"/>
            <a:ext cx="29216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2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track progress</a:t>
            </a:r>
            <a:endParaRPr lang="en-US" altLang="zh-CN" sz="32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流程图: 终止 21"/>
          <p:cNvSpPr/>
          <p:nvPr/>
        </p:nvSpPr>
        <p:spPr>
          <a:xfrm>
            <a:off x="162560" y="3352165"/>
            <a:ext cx="2900045" cy="929005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595313" y="3556000"/>
            <a:ext cx="2035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2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…</a:t>
            </a:r>
            <a:endParaRPr lang="en-US" altLang="zh-CN" sz="32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4" name="直接连接符 23"/>
          <p:cNvCxnSpPr>
            <a:stCxn id="0" idx="1"/>
          </p:cNvCxnSpPr>
          <p:nvPr/>
        </p:nvCxnSpPr>
        <p:spPr>
          <a:xfrm flipH="1" flipV="1">
            <a:off x="3592513" y="2940050"/>
            <a:ext cx="801687" cy="423863"/>
          </a:xfrm>
          <a:prstGeom prst="line">
            <a:avLst/>
          </a:prstGeom>
          <a:ln>
            <a:solidFill>
              <a:srgbClr val="FF9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072188" y="2728913"/>
            <a:ext cx="49212" cy="454025"/>
          </a:xfrm>
          <a:prstGeom prst="line">
            <a:avLst/>
          </a:prstGeom>
          <a:ln>
            <a:solidFill>
              <a:srgbClr val="FF9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0" idx="1"/>
          </p:cNvCxnSpPr>
          <p:nvPr/>
        </p:nvCxnSpPr>
        <p:spPr>
          <a:xfrm flipV="1">
            <a:off x="7766050" y="3071813"/>
            <a:ext cx="855663" cy="307975"/>
          </a:xfrm>
          <a:prstGeom prst="line">
            <a:avLst/>
          </a:prstGeom>
          <a:ln>
            <a:solidFill>
              <a:srgbClr val="FF9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7634288" y="4643438"/>
            <a:ext cx="577850" cy="311150"/>
          </a:xfrm>
          <a:prstGeom prst="line">
            <a:avLst/>
          </a:prstGeom>
          <a:ln>
            <a:solidFill>
              <a:srgbClr val="FF9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5915025" y="5005388"/>
            <a:ext cx="171450" cy="522287"/>
          </a:xfrm>
          <a:prstGeom prst="line">
            <a:avLst/>
          </a:prstGeom>
          <a:ln>
            <a:solidFill>
              <a:srgbClr val="FF9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4265613" y="4705350"/>
            <a:ext cx="425450" cy="215900"/>
          </a:xfrm>
          <a:prstGeom prst="line">
            <a:avLst/>
          </a:prstGeom>
          <a:ln>
            <a:solidFill>
              <a:srgbClr val="FF9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052763" y="3892550"/>
            <a:ext cx="804862" cy="0"/>
          </a:xfrm>
          <a:prstGeom prst="line">
            <a:avLst/>
          </a:prstGeom>
          <a:ln>
            <a:solidFill>
              <a:srgbClr val="FF9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9" grpId="0"/>
      <p:bldP spid="2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文本框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-1" y="7274"/>
            <a:ext cx="4367719" cy="701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7030A0"/>
                </a:solidFill>
                <a:latin typeface="Times New Roman" panose="02020603050405020304" charset="0"/>
                <a:ea typeface="微软雅黑" panose="020B0503020204020204" charset="-122"/>
              </a:rPr>
              <a:t>Group discussion</a:t>
            </a:r>
            <a:endParaRPr lang="en-US" altLang="zh-CN" b="1">
              <a:solidFill>
                <a:srgbClr val="7030A0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048647" name="文本框 4"/>
          <p:cNvSpPr txBox="1"/>
          <p:nvPr>
            <p:custDataLst>
              <p:tags r:id="rId2"/>
            </p:custDataLst>
          </p:nvPr>
        </p:nvSpPr>
        <p:spPr>
          <a:xfrm>
            <a:off x="307023" y="897330"/>
            <a:ext cx="11344910" cy="884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b="1" i="1" spc="15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charset="0"/>
                <a:sym typeface="+mn-ea"/>
              </a:rPr>
              <a:t>How can Carol  improve her lifestyles?</a:t>
            </a:r>
            <a:endParaRPr lang="zh-CN" altLang="en-US" sz="4400" b="1" i="1" spc="15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Times New Roman" panose="02020603050405020304" charset="0"/>
              <a:sym typeface="+mn-ea"/>
            </a:endParaRPr>
          </a:p>
        </p:txBody>
      </p:sp>
      <p:sp>
        <p:nvSpPr>
          <p:cNvPr id="1048648" name="圆角矩形 8"/>
          <p:cNvSpPr/>
          <p:nvPr>
            <p:custDataLst>
              <p:tags r:id="rId3"/>
            </p:custDataLst>
          </p:nvPr>
        </p:nvSpPr>
        <p:spPr>
          <a:xfrm>
            <a:off x="6205855" y="1826260"/>
            <a:ext cx="5586095" cy="3215005"/>
          </a:xfrm>
          <a:prstGeom prst="roundRect">
            <a:avLst/>
          </a:prstGeom>
          <a:solidFill>
            <a:srgbClr val="FEFD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9" name="文本框 6"/>
          <p:cNvSpPr txBox="1"/>
          <p:nvPr>
            <p:custDataLst>
              <p:tags r:id="rId4"/>
            </p:custDataLst>
          </p:nvPr>
        </p:nvSpPr>
        <p:spPr>
          <a:xfrm>
            <a:off x="6358255" y="1826260"/>
            <a:ext cx="5833745" cy="5981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357505" marR="0" lvl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3200" b="1" spc="150">
                <a:ln>
                  <a:noFill/>
                </a:ln>
                <a:effectLst/>
                <a:uLnTx/>
                <a:uFillTx/>
                <a:ea typeface="+mn-lt"/>
                <a:cs typeface="Times New Roman" panose="02020603050405020304" charset="0"/>
                <a:sym typeface="+mn-ea"/>
              </a:rPr>
              <a:t>For </a:t>
            </a:r>
            <a:r>
              <a:rPr lang="zh-CN" altLang="en-US" sz="3200" b="1" spc="15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lt"/>
                <a:cs typeface="Times New Roman" panose="02020603050405020304" charset="0"/>
                <a:sym typeface="+mn-ea"/>
              </a:rPr>
              <a:t>Carol</a:t>
            </a:r>
            <a:r>
              <a:rPr lang="en-US" altLang="zh-CN" sz="3200" b="1" spc="150">
                <a:ln>
                  <a:noFill/>
                </a:ln>
                <a:effectLst/>
                <a:uLnTx/>
                <a:uFillTx/>
                <a:ea typeface="+mn-lt"/>
                <a:cs typeface="Times New Roman" panose="02020603050405020304" charset="0"/>
                <a:sym typeface="+mn-ea"/>
              </a:rPr>
              <a:t>:</a:t>
            </a:r>
            <a:endParaRPr lang="en-US" altLang="zh-CN" sz="3200" b="1" spc="15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lt"/>
              <a:cs typeface="Times New Roman" panose="02020603050405020304" charset="0"/>
              <a:sym typeface="+mn-ea"/>
            </a:endParaRPr>
          </a:p>
        </p:txBody>
      </p:sp>
      <p:sp>
        <p:nvSpPr>
          <p:cNvPr id="1048650" name="文本框 7"/>
          <p:cNvSpPr txBox="1"/>
          <p:nvPr>
            <p:custDataLst>
              <p:tags r:id="rId5"/>
            </p:custDataLst>
          </p:nvPr>
        </p:nvSpPr>
        <p:spPr>
          <a:xfrm>
            <a:off x="5993130" y="2437765"/>
            <a:ext cx="5798820" cy="848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marL="814705" marR="0" lvl="0" indent="-45720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1" spc="150">
                <a:ln>
                  <a:noFill/>
                </a:ln>
                <a:effectLst/>
                <a:uLnTx/>
                <a:uFillTx/>
                <a:ea typeface="+mn-lt"/>
                <a:cs typeface="Times New Roman" panose="02020603050405020304" charset="0"/>
                <a:sym typeface="+mn-ea"/>
              </a:rPr>
              <a:t>eat breakfast </a:t>
            </a:r>
            <a:r>
              <a:rPr lang="en-US" altLang="zh-CN" sz="3200" b="1" spc="150">
                <a:ln>
                  <a:noFill/>
                </a:ln>
                <a:effectLst/>
                <a:uLnTx/>
                <a:uFillTx/>
                <a:ea typeface="+mn-lt"/>
                <a:cs typeface="Times New Roman" panose="02020603050405020304" charset="0"/>
                <a:sym typeface="+mn-ea"/>
              </a:rPr>
              <a:t>every day</a:t>
            </a:r>
            <a:endParaRPr lang="en-US" altLang="zh-CN" sz="3200" b="1" spc="150">
              <a:ln>
                <a:noFill/>
              </a:ln>
              <a:effectLst/>
              <a:uLnTx/>
              <a:uFillTx/>
              <a:ea typeface="+mn-lt"/>
              <a:cs typeface="Times New Roman" panose="02020603050405020304" charset="0"/>
              <a:sym typeface="+mn-ea"/>
            </a:endParaRPr>
          </a:p>
        </p:txBody>
      </p:sp>
      <p:pic>
        <p:nvPicPr>
          <p:cNvPr id="2097178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464" y="1444940"/>
            <a:ext cx="5993289" cy="4983541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145731" name="直接箭头连接符 15"/>
          <p:cNvCxnSpPr/>
          <p:nvPr>
            <p:custDataLst>
              <p:tags r:id="rId8"/>
            </p:custDataLst>
          </p:nvPr>
        </p:nvCxnSpPr>
        <p:spPr>
          <a:xfrm flipV="1">
            <a:off x="3240747" y="3032110"/>
            <a:ext cx="3046931" cy="7226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3" name="文本框 22"/>
          <p:cNvSpPr txBox="1"/>
          <p:nvPr>
            <p:custDataLst>
              <p:tags r:id="rId9"/>
            </p:custDataLst>
          </p:nvPr>
        </p:nvSpPr>
        <p:spPr>
          <a:xfrm>
            <a:off x="5993130" y="3393440"/>
            <a:ext cx="5771515" cy="860425"/>
          </a:xfrm>
          <a:prstGeom prst="rect">
            <a:avLst/>
          </a:prstGeom>
          <a:gradFill>
            <a:gsLst>
              <a:gs pos="0">
                <a:srgbClr val="89E1EE"/>
              </a:gs>
              <a:gs pos="100000">
                <a:srgbClr val="FFC3D4"/>
              </a:gs>
            </a:gsLst>
            <a:lin ang="2700000" scaled="1"/>
          </a:gradFill>
        </p:spPr>
        <p:txBody>
          <a:bodyPr wrap="square" rtlCol="0">
            <a:noAutofit/>
          </a:bodyPr>
          <a:lstStyle/>
          <a:p>
            <a:pPr marL="814705" marR="0" lvl="0" indent="-45720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1" spc="150">
                <a:ln>
                  <a:noFill/>
                </a:ln>
                <a:effectLst/>
                <a:uLnTx/>
                <a:uFillTx/>
                <a:ea typeface="+mn-lt"/>
                <a:cs typeface="Times New Roman" panose="02020603050405020304" charset="0"/>
                <a:sym typeface="+mn-ea"/>
              </a:rPr>
              <a:t>drink less milk tea </a:t>
            </a:r>
            <a:endParaRPr lang="zh-CN" altLang="en-US" sz="3200" b="1" spc="150">
              <a:ln>
                <a:noFill/>
              </a:ln>
              <a:effectLst/>
              <a:uLnTx/>
              <a:uFillTx/>
              <a:ea typeface="+mn-lt"/>
              <a:cs typeface="Times New Roman" panose="02020603050405020304" charset="0"/>
              <a:sym typeface="+mn-ea"/>
            </a:endParaRPr>
          </a:p>
        </p:txBody>
      </p:sp>
      <p:sp>
        <p:nvSpPr>
          <p:cNvPr id="1048654" name="文本框 24"/>
          <p:cNvSpPr txBox="1"/>
          <p:nvPr>
            <p:custDataLst>
              <p:tags r:id="rId10"/>
            </p:custDataLst>
          </p:nvPr>
        </p:nvSpPr>
        <p:spPr>
          <a:xfrm>
            <a:off x="5993765" y="4352290"/>
            <a:ext cx="5815965" cy="12261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pPr marL="814705" marR="0" lvl="0" indent="-45720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1" spc="150">
                <a:ea typeface="+mn-lt"/>
                <a:cs typeface="Times New Roman" panose="02020603050405020304" charset="0"/>
                <a:sym typeface="+mn-ea"/>
              </a:rPr>
              <a:t>spend more time playing sport</a:t>
            </a:r>
            <a:r>
              <a:rPr lang="en-US" altLang="zh-CN" sz="3200" b="1" spc="150">
                <a:ea typeface="+mn-lt"/>
                <a:cs typeface="Times New Roman" panose="02020603050405020304" charset="0"/>
                <a:sym typeface="+mn-ea"/>
              </a:rPr>
              <a:t>s</a:t>
            </a:r>
            <a:endParaRPr lang="zh-CN" altLang="en-US" sz="3200" b="1" spc="150">
              <a:ea typeface="+mn-lt"/>
              <a:cs typeface="Times New Roman" panose="02020603050405020304" charset="0"/>
            </a:endParaRPr>
          </a:p>
        </p:txBody>
      </p:sp>
      <p:cxnSp>
        <p:nvCxnSpPr>
          <p:cNvPr id="3145732" name="直接箭头连接符 18"/>
          <p:cNvCxnSpPr/>
          <p:nvPr>
            <p:custDataLst>
              <p:tags r:id="rId11"/>
            </p:custDataLst>
          </p:nvPr>
        </p:nvCxnSpPr>
        <p:spPr>
          <a:xfrm flipV="1">
            <a:off x="3334642" y="3814395"/>
            <a:ext cx="3023613" cy="7823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直接箭头连接符 20"/>
          <p:cNvCxnSpPr/>
          <p:nvPr>
            <p:custDataLst>
              <p:tags r:id="rId12"/>
            </p:custDataLst>
          </p:nvPr>
        </p:nvCxnSpPr>
        <p:spPr>
          <a:xfrm flipV="1">
            <a:off x="3240747" y="4622254"/>
            <a:ext cx="3117508" cy="7908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形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1047" y="5152514"/>
            <a:ext cx="521092" cy="521092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3107" y="4707782"/>
            <a:ext cx="521092" cy="521092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0050" y="3741958"/>
            <a:ext cx="521092" cy="52109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4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45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0" grpId="0" bldLvl="0" animBg="1"/>
      <p:bldP spid="1048653" grpId="0" bldLvl="0" animBg="1"/>
      <p:bldP spid="104865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文本框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7275"/>
            <a:ext cx="4354195" cy="701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7030A0"/>
                </a:solidFill>
                <a:latin typeface="Times New Roman" panose="02020603050405020304" charset="0"/>
                <a:ea typeface="微软雅黑" panose="020B0503020204020204" charset="-122"/>
              </a:rPr>
              <a:t>Group discussion</a:t>
            </a:r>
            <a:endParaRPr lang="en-US" altLang="zh-CN" b="1">
              <a:solidFill>
                <a:srgbClr val="7030A0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048656" name="文本框 4"/>
          <p:cNvSpPr txBox="1"/>
          <p:nvPr>
            <p:custDataLst>
              <p:tags r:id="rId2"/>
            </p:custDataLst>
          </p:nvPr>
        </p:nvSpPr>
        <p:spPr>
          <a:xfrm>
            <a:off x="340214" y="666311"/>
            <a:ext cx="10545707" cy="884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b="1" i="1" spc="15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charset="0"/>
                <a:sym typeface="+mn-ea"/>
              </a:rPr>
              <a:t>How can Tom improve h</a:t>
            </a:r>
            <a:r>
              <a:rPr lang="en-US" altLang="zh-CN" sz="4400" b="1" i="1" spc="15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charset="0"/>
                <a:sym typeface="+mn-ea"/>
              </a:rPr>
              <a:t>is</a:t>
            </a:r>
            <a:r>
              <a:rPr lang="zh-CN" altLang="en-US" sz="4400" b="1" i="1" spc="15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charset="0"/>
                <a:sym typeface="+mn-ea"/>
              </a:rPr>
              <a:t> lifestyles?</a:t>
            </a:r>
            <a:endParaRPr lang="zh-CN" altLang="en-US" sz="4400" b="1" i="1" spc="15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Times New Roman" panose="02020603050405020304" charset="0"/>
              <a:sym typeface="+mn-ea"/>
            </a:endParaRPr>
          </a:p>
        </p:txBody>
      </p:sp>
      <p:sp>
        <p:nvSpPr>
          <p:cNvPr id="1048657" name="圆角矩形 6"/>
          <p:cNvSpPr/>
          <p:nvPr>
            <p:custDataLst>
              <p:tags r:id="rId3"/>
            </p:custDataLst>
          </p:nvPr>
        </p:nvSpPr>
        <p:spPr>
          <a:xfrm>
            <a:off x="6764655" y="2180590"/>
            <a:ext cx="5220970" cy="3368675"/>
          </a:xfrm>
          <a:prstGeom prst="roundRect">
            <a:avLst/>
          </a:prstGeom>
          <a:solidFill>
            <a:srgbClr val="FEFD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8" name="文本框 9"/>
          <p:cNvSpPr txBox="1"/>
          <p:nvPr>
            <p:custDataLst>
              <p:tags r:id="rId4"/>
            </p:custDataLst>
          </p:nvPr>
        </p:nvSpPr>
        <p:spPr>
          <a:xfrm>
            <a:off x="6659245" y="2205355"/>
            <a:ext cx="5123815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505" marR="0" lvl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3200" b="1" spc="150">
                <a:ln>
                  <a:noFill/>
                </a:ln>
                <a:effectLst/>
                <a:uLnTx/>
                <a:uFillTx/>
                <a:ea typeface="+mn-lt"/>
                <a:cs typeface="Times New Roman" panose="02020603050405020304" charset="0"/>
                <a:sym typeface="+mn-ea"/>
              </a:rPr>
              <a:t>For </a:t>
            </a:r>
            <a:r>
              <a:rPr lang="zh-CN" altLang="en-US" sz="3200" b="1" spc="15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lt"/>
                <a:cs typeface="Times New Roman" panose="02020603050405020304" charset="0"/>
                <a:sym typeface="+mn-ea"/>
              </a:rPr>
              <a:t>To</a:t>
            </a:r>
            <a:r>
              <a:rPr lang="en-US" altLang="zh-CN" sz="3200" b="1" spc="15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lt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3200" b="1" spc="150">
                <a:ln>
                  <a:noFill/>
                </a:ln>
                <a:effectLst/>
                <a:uLnTx/>
                <a:uFillTx/>
                <a:ea typeface="+mn-lt"/>
                <a:cs typeface="Times New Roman" panose="02020603050405020304" charset="0"/>
                <a:sym typeface="+mn-ea"/>
              </a:rPr>
              <a:t>: </a:t>
            </a:r>
            <a:endParaRPr lang="zh-CN" altLang="en-US" sz="3200" b="1">
              <a:ea typeface="+mn-lt"/>
            </a:endParaRPr>
          </a:p>
        </p:txBody>
      </p:sp>
      <p:sp>
        <p:nvSpPr>
          <p:cNvPr id="1048659" name="文本框 11"/>
          <p:cNvSpPr txBox="1"/>
          <p:nvPr>
            <p:custDataLst>
              <p:tags r:id="rId5"/>
            </p:custDataLst>
          </p:nvPr>
        </p:nvSpPr>
        <p:spPr>
          <a:xfrm>
            <a:off x="6764655" y="3018155"/>
            <a:ext cx="4831715" cy="1174750"/>
          </a:xfrm>
          <a:prstGeom prst="rect">
            <a:avLst/>
          </a:prstGeom>
          <a:gradFill>
            <a:gsLst>
              <a:gs pos="0">
                <a:srgbClr val="89E1EE"/>
              </a:gs>
              <a:gs pos="100000">
                <a:srgbClr val="FFC3D4"/>
              </a:gs>
            </a:gsLst>
            <a:lin ang="2700000" scaled="1"/>
          </a:gradFill>
        </p:spPr>
        <p:txBody>
          <a:bodyPr wrap="square" rtlCol="0">
            <a:noAutofit/>
          </a:bodyPr>
          <a:lstStyle/>
          <a:p>
            <a:pPr marL="814705" marR="0" lvl="0" indent="-45720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1" spc="150">
                <a:ln>
                  <a:noFill/>
                </a:ln>
                <a:effectLst/>
                <a:uLnTx/>
                <a:uFillTx/>
                <a:ea typeface="+mn-lt"/>
                <a:cs typeface="Times New Roman" panose="02020603050405020304" charset="0"/>
                <a:sym typeface="+mn-ea"/>
              </a:rPr>
              <a:t>go to</a:t>
            </a:r>
            <a:r>
              <a:rPr lang="en-US" altLang="zh-CN" sz="3200" b="1" spc="150">
                <a:ln>
                  <a:noFill/>
                </a:ln>
                <a:effectLst/>
                <a:uLnTx/>
                <a:uFillTx/>
                <a:ea typeface="+mn-lt"/>
                <a:cs typeface="Times New Roman" panose="02020603050405020304" charset="0"/>
                <a:sym typeface="+mn-ea"/>
              </a:rPr>
              <a:t> sleep</a:t>
            </a:r>
            <a:r>
              <a:rPr lang="zh-CN" altLang="en-US" sz="3200" b="1" spc="150">
                <a:ln>
                  <a:noFill/>
                </a:ln>
                <a:effectLst/>
                <a:uLnTx/>
                <a:uFillTx/>
                <a:ea typeface="+mn-lt"/>
                <a:cs typeface="Times New Roman" panose="02020603050405020304" charset="0"/>
                <a:sym typeface="+mn-ea"/>
              </a:rPr>
              <a:t> earlier</a:t>
            </a:r>
            <a:endParaRPr lang="zh-CN" altLang="en-US" sz="3200" b="1" spc="150">
              <a:ln>
                <a:noFill/>
              </a:ln>
              <a:effectLst/>
              <a:uLnTx/>
              <a:uFillTx/>
              <a:ea typeface="+mn-lt"/>
              <a:cs typeface="Times New Roman" panose="02020603050405020304" charset="0"/>
              <a:sym typeface="+mn-ea"/>
            </a:endParaRPr>
          </a:p>
        </p:txBody>
      </p:sp>
      <p:pic>
        <p:nvPicPr>
          <p:cNvPr id="2097179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672" y="1234755"/>
            <a:ext cx="5769328" cy="498354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63" name="文本框 17"/>
          <p:cNvSpPr txBox="1"/>
          <p:nvPr>
            <p:custDataLst>
              <p:tags r:id="rId8"/>
            </p:custDataLst>
          </p:nvPr>
        </p:nvSpPr>
        <p:spPr>
          <a:xfrm>
            <a:off x="6805294" y="4310073"/>
            <a:ext cx="4831715" cy="10579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pPr marL="814705" marR="0" lvl="0" indent="-45720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1" spc="150">
                <a:ea typeface="+mn-lt"/>
                <a:cs typeface="Times New Roman" panose="02020603050405020304" charset="0"/>
                <a:sym typeface="+mn-ea"/>
              </a:rPr>
              <a:t>eat less junk food</a:t>
            </a:r>
            <a:endParaRPr lang="zh-CN" altLang="en-US" sz="3200" b="1" spc="150">
              <a:ea typeface="+mn-lt"/>
              <a:cs typeface="Times New Roman" panose="02020603050405020304" charset="0"/>
            </a:endParaRPr>
          </a:p>
        </p:txBody>
      </p:sp>
      <p:cxnSp>
        <p:nvCxnSpPr>
          <p:cNvPr id="3145734" name="直接箭头连接符 18"/>
          <p:cNvCxnSpPr/>
          <p:nvPr>
            <p:custDataLst>
              <p:tags r:id="rId9"/>
            </p:custDataLst>
          </p:nvPr>
        </p:nvCxnSpPr>
        <p:spPr>
          <a:xfrm>
            <a:off x="3987538" y="3025921"/>
            <a:ext cx="3055288" cy="3380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直接箭头连接符 20"/>
          <p:cNvCxnSpPr/>
          <p:nvPr>
            <p:custDataLst>
              <p:tags r:id="rId10"/>
            </p:custDataLst>
          </p:nvPr>
        </p:nvCxnSpPr>
        <p:spPr>
          <a:xfrm>
            <a:off x="3814984" y="3948281"/>
            <a:ext cx="3187116" cy="3610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形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726" y="2552616"/>
            <a:ext cx="521092" cy="521092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5774" y="3465979"/>
            <a:ext cx="521092" cy="52109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4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9" grpId="0" bldLvl="0" animBg="1"/>
      <p:bldP spid="104866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图片 8" descr="图片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3088" y="71755"/>
            <a:ext cx="2767012" cy="9842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989965" y="825500"/>
            <a:ext cx="7779385" cy="1649730"/>
            <a:chOff x="1234" y="1953"/>
            <a:chExt cx="12643" cy="1921"/>
          </a:xfrm>
        </p:grpSpPr>
        <p:sp>
          <p:nvSpPr>
            <p:cNvPr id="6" name="波形 5"/>
            <p:cNvSpPr/>
            <p:nvPr/>
          </p:nvSpPr>
          <p:spPr>
            <a:xfrm>
              <a:off x="1234" y="1953"/>
              <a:ext cx="12643" cy="1921"/>
            </a:xfrm>
            <a:prstGeom prst="wave">
              <a:avLst>
                <a:gd name="adj1" fmla="val 6113"/>
                <a:gd name="adj2" fmla="val 0"/>
              </a:avLst>
            </a:prstGeom>
            <a:solidFill>
              <a:srgbClr val="035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70660" name="文本框 6"/>
            <p:cNvSpPr txBox="1"/>
            <p:nvPr/>
          </p:nvSpPr>
          <p:spPr>
            <a:xfrm>
              <a:off x="1234" y="2215"/>
              <a:ext cx="12132" cy="12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What is your lifestyle like?</a:t>
              </a:r>
              <a:endParaRPr lang="en-US" altLang="zh-CN" sz="3200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How can you improve it?</a:t>
              </a:r>
              <a:endParaRPr lang="en-US" altLang="zh-CN" sz="3200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0" name="图片 9" descr="1455521K2-2 (1)"/>
          <p:cNvPicPr>
            <a:picLocks noChangeAspect="1"/>
          </p:cNvPicPr>
          <p:nvPr/>
        </p:nvPicPr>
        <p:blipFill>
          <a:blip r:embed="rId3"/>
          <a:srcRect l="14793" t="14159" r="19542" b="6955"/>
          <a:stretch>
            <a:fillRect/>
          </a:stretch>
        </p:blipFill>
        <p:spPr>
          <a:xfrm rot="-1020000">
            <a:off x="556895" y="377825"/>
            <a:ext cx="947420" cy="962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 descr="th 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5200" t="6578" r="4445" b="4022"/>
          <a:stretch>
            <a:fillRect/>
          </a:stretch>
        </p:blipFill>
        <p:spPr>
          <a:xfrm>
            <a:off x="9120788" y="984250"/>
            <a:ext cx="1446212" cy="14303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644525" y="3551555"/>
            <a:ext cx="10316845" cy="3248025"/>
            <a:chOff x="2178" y="5425"/>
            <a:chExt cx="11927" cy="4247"/>
          </a:xfrm>
        </p:grpSpPr>
        <p:pic>
          <p:nvPicPr>
            <p:cNvPr id="70664" name="图片 3" descr="res13_attpic_brie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8" y="5425"/>
              <a:ext cx="11927" cy="42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0665" name="文本框 2"/>
            <p:cNvSpPr txBox="1"/>
            <p:nvPr/>
          </p:nvSpPr>
          <p:spPr>
            <a:xfrm>
              <a:off x="3003" y="6228"/>
              <a:ext cx="10634" cy="31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zh-CN" altLang="en-US" sz="3000" b="1">
                  <a:solidFill>
                    <a:srgbClr val="6817A7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Wingdings" panose="05000000000000000000" pitchFamily="2" charset="2"/>
                </a:rPr>
                <a:t>　　</a:t>
              </a:r>
              <a:r>
                <a:rPr lang="en-US" altLang="zh-CN" sz="3000" b="1">
                  <a:solidFill>
                    <a:srgbClr val="6817A7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Wingdings" panose="05000000000000000000" pitchFamily="2" charset="2"/>
                </a:rPr>
                <a:t>I go to sleep at 10 p.m. and get up early at 5:30 a.m. because I like running in the morning. I like eating hamburgers and drinking fresh juice for breakfast. I think I need to have healthier food for breakfast to improve my lifestyle.</a:t>
              </a:r>
              <a:endParaRPr lang="en-US" altLang="zh-CN" sz="3000" b="1">
                <a:solidFill>
                  <a:srgbClr val="6817A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270317" y="3589643"/>
            <a:ext cx="275653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 fontAlgn="base"/>
            <a:r>
              <a:rPr lang="en-US" sz="3200" b="1" strike="noStrike" noProof="1">
                <a:ln>
                  <a:solidFill>
                    <a:srgbClr val="002060"/>
                  </a:solidFill>
                </a:ln>
                <a:blipFill>
                  <a:blip r:embed="rId7"/>
                  <a:stretch>
                    <a:fillRect/>
                  </a:stretch>
                </a:blip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微软雅黑" panose="020B0503020204020204" charset="-122"/>
                <a:cs typeface="Comic Sans MS" panose="030F0702030302020204" pitchFamily="66" charset="0"/>
              </a:rPr>
              <a:t>For example:</a:t>
            </a:r>
            <a:endParaRPr lang="en-US" sz="3200" b="1" strike="noStrike" noProof="1">
              <a:ln>
                <a:solidFill>
                  <a:srgbClr val="002060"/>
                </a:solidFill>
              </a:ln>
              <a:blipFill>
                <a:blip r:embed="rId7"/>
                <a:stretch>
                  <a:fillRect/>
                </a:stretch>
              </a:blip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  <a:latin typeface="Comic Sans MS" panose="030F0702030302020204" pitchFamily="66" charset="0"/>
              <a:ea typeface="微软雅黑" panose="020B0503020204020204" charset="-122"/>
              <a:cs typeface="Comic Sans MS" panose="030F0702030302020204" pitchFamily="66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4790" y="2893060"/>
            <a:ext cx="2346960" cy="5219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noProof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Eating habits</a:t>
            </a:r>
            <a:endParaRPr lang="en-US" altLang="zh-CN" sz="2800" b="1" noProof="1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5095" y="2893060"/>
            <a:ext cx="2625725" cy="5219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noProof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Sleeping habits</a:t>
            </a:r>
            <a:endParaRPr lang="en-US" altLang="zh-CN" sz="2800" b="1" noProof="1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51625" y="2893060"/>
            <a:ext cx="3176905" cy="5219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noProof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Exercise frequency</a:t>
            </a:r>
            <a:endParaRPr lang="en-US" altLang="zh-CN" sz="2800" b="1" noProof="1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07905" y="2893060"/>
            <a:ext cx="640080" cy="5213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b="1" noProof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...</a:t>
            </a:r>
            <a:endParaRPr lang="en-US" altLang="zh-CN" sz="2800" b="1" noProof="1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77832" name="图片 1" descr="C:/Users/Antonia/AppData/Local/Temp/kaimatting/20200226162702/output_aiMatting_20200226162724.pngoutput_aiMatting_202002261627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330" y="1999615"/>
            <a:ext cx="1050925" cy="965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ldLvl="0" animBg="1"/>
      <p:bldP spid="8" grpId="0" bldLvl="0" animBg="1"/>
      <p:bldP spid="9" grpId="0" bldLvl="0" animBg="1"/>
      <p:bldP spid="1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9530" y="71755"/>
            <a:ext cx="2108200" cy="148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50" name="文本框 1"/>
          <p:cNvSpPr/>
          <p:nvPr/>
        </p:nvSpPr>
        <p:spPr>
          <a:xfrm>
            <a:off x="1120775" y="1535430"/>
            <a:ext cx="9844405" cy="3100725"/>
          </a:xfrm>
          <a:prstGeom prst="flowChartAlternateProcess">
            <a:avLst/>
          </a:prstGeom>
          <a:solidFill>
            <a:srgbClr val="035089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 fontAlgn="base">
              <a:lnSpc>
                <a:spcPct val="110000"/>
              </a:lnSpc>
              <a:buAutoNum type="arabicPeriod"/>
            </a:pPr>
            <a:r>
              <a:rPr lang="en-US" altLang="zh-CN" sz="3200" b="1" strike="noStrike" noProof="1">
                <a:solidFill>
                  <a:schemeClr val="bg1"/>
                </a:solidFill>
                <a:latin typeface="Times New Roman" panose="02020603050405020304" charset="0"/>
                <a:ea typeface="华文新魏" panose="02010800040101010101" pitchFamily="2" charset="-122"/>
                <a:cs typeface="Times New Roman" panose="02020603050405020304" charset="0"/>
              </a:rPr>
              <a:t> What can we do to look good?</a:t>
            </a:r>
            <a:endParaRPr lang="en-US" altLang="zh-CN" sz="3200" b="1" strike="noStrike" noProof="1">
              <a:solidFill>
                <a:schemeClr val="bg1"/>
              </a:solidFill>
              <a:latin typeface="Times New Roman" panose="02020603050405020304" charset="0"/>
              <a:ea typeface="华文新魏" panose="02010800040101010101" pitchFamily="2" charset="-122"/>
              <a:cs typeface="Times New Roman" panose="02020603050405020304" charset="0"/>
            </a:endParaRPr>
          </a:p>
          <a:p>
            <a:pPr marL="342900" indent="-342900" fontAlgn="base">
              <a:lnSpc>
                <a:spcPct val="110000"/>
              </a:lnSpc>
              <a:buAutoNum type="arabicPeriod"/>
            </a:pPr>
            <a:r>
              <a:rPr lang="en-US" altLang="zh-CN" sz="3200" b="1" strike="noStrike" noProof="1">
                <a:solidFill>
                  <a:schemeClr val="bg1"/>
                </a:solidFill>
                <a:latin typeface="Times New Roman" panose="02020603050405020304" charset="0"/>
                <a:ea typeface="华文新魏" panose="02010800040101010101" pitchFamily="2" charset="-122"/>
                <a:cs typeface="Times New Roman" panose="02020603050405020304" charset="0"/>
              </a:rPr>
              <a:t> Does looking good mean feeling good? Which is more important, looking good or feeling good? </a:t>
            </a:r>
            <a:endParaRPr lang="en-US" altLang="zh-CN" sz="3200" b="1" strike="noStrike" noProof="1">
              <a:solidFill>
                <a:schemeClr val="bg1"/>
              </a:solidFill>
              <a:latin typeface="Times New Roman" panose="02020603050405020304" charset="0"/>
              <a:ea typeface="华文新魏" panose="0201080004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ct val="110000"/>
              </a:lnSpc>
            </a:pPr>
            <a:r>
              <a:rPr lang="en-US" altLang="zh-CN" sz="3200" b="1" strike="noStrike" noProof="1">
                <a:solidFill>
                  <a:schemeClr val="bg1"/>
                </a:solidFill>
                <a:latin typeface="Times New Roman" panose="02020603050405020304" charset="0"/>
                <a:ea typeface="华文新魏" panose="02010800040101010101" pitchFamily="2" charset="-122"/>
                <a:cs typeface="Times New Roman" panose="02020603050405020304" charset="0"/>
              </a:rPr>
              <a:t>3. How can a person look good as well as feel  </a:t>
            </a:r>
            <a:endParaRPr lang="en-US" altLang="zh-CN" sz="3200" b="1" strike="noStrike" noProof="1">
              <a:solidFill>
                <a:schemeClr val="bg1"/>
              </a:solidFill>
              <a:latin typeface="Times New Roman" panose="02020603050405020304" charset="0"/>
              <a:ea typeface="华文新魏" panose="0201080004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ct val="110000"/>
              </a:lnSpc>
            </a:pPr>
            <a:r>
              <a:rPr lang="en-US" altLang="zh-CN" sz="3200" b="1" strike="noStrike" noProof="1">
                <a:solidFill>
                  <a:schemeClr val="bg1"/>
                </a:solidFill>
                <a:latin typeface="Times New Roman" panose="02020603050405020304" charset="0"/>
                <a:ea typeface="华文新魏" panose="02010800040101010101" pitchFamily="2" charset="-122"/>
                <a:cs typeface="Times New Roman" panose="02020603050405020304" charset="0"/>
              </a:rPr>
              <a:t>    good?</a:t>
            </a:r>
            <a:endParaRPr lang="en-US" altLang="zh-CN" sz="3200" b="1" strike="noStrike" noProof="1">
              <a:solidFill>
                <a:schemeClr val="bg1"/>
              </a:solidFill>
              <a:latin typeface="Times New Roman" panose="02020603050405020304" charset="0"/>
              <a:ea typeface="华文新魏" panose="0201080004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 descr="疑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88" y="4796790"/>
            <a:ext cx="1803400" cy="19431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" name="组合 13"/>
          <p:cNvGrpSpPr/>
          <p:nvPr/>
        </p:nvGrpSpPr>
        <p:grpSpPr>
          <a:xfrm>
            <a:off x="5880700" y="3140710"/>
            <a:ext cx="5084512" cy="2644775"/>
            <a:chOff x="6860" y="4947"/>
            <a:chExt cx="8006" cy="4165"/>
          </a:xfrm>
        </p:grpSpPr>
        <p:grpSp>
          <p:nvGrpSpPr>
            <p:cNvPr id="71685" name="组合 12"/>
            <p:cNvGrpSpPr/>
            <p:nvPr/>
          </p:nvGrpSpPr>
          <p:grpSpPr>
            <a:xfrm>
              <a:off x="6860" y="4947"/>
              <a:ext cx="8006" cy="4165"/>
              <a:chOff x="6860" y="4947"/>
              <a:chExt cx="8006" cy="4165"/>
            </a:xfrm>
          </p:grpSpPr>
          <p:sp>
            <p:nvSpPr>
              <p:cNvPr id="10" name="圆角矩形标注 9"/>
              <p:cNvSpPr/>
              <p:nvPr/>
            </p:nvSpPr>
            <p:spPr>
              <a:xfrm>
                <a:off x="6860" y="4947"/>
                <a:ext cx="8006" cy="4165"/>
              </a:xfrm>
              <a:prstGeom prst="wedgeRoundRectCallout">
                <a:avLst>
                  <a:gd name="adj1" fmla="val -41849"/>
                  <a:gd name="adj2" fmla="val -91888"/>
                  <a:gd name="adj3" fmla="val 1666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464" y="5034"/>
                <a:ext cx="5934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 fontAlgn="base"/>
                <a:r>
                  <a:rPr lang="en-US" sz="3200" b="1" strike="noStrike" noProof="1">
                    <a:ln>
                      <a:solidFill>
                        <a:srgbClr val="002060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4F81BD">
                          <a:satMod val="175000"/>
                          <a:alpha val="40000"/>
                        </a:srgbClr>
                      </a:glow>
                    </a:effectLst>
                    <a:latin typeface="Comic Sans MS" panose="030F0702030302020204" pitchFamily="66" charset="0"/>
                    <a:ea typeface="微软雅黑" panose="020B0503020204020204" charset="-122"/>
                    <a:cs typeface="Comic Sans MS" panose="030F0702030302020204" pitchFamily="66" charset="0"/>
                  </a:rPr>
                  <a:t>Possible answers :</a:t>
                </a:r>
                <a:endParaRPr lang="en-US" sz="3200" b="1" strike="noStrike" noProof="1">
                  <a:ln>
                    <a:solidFill>
                      <a:srgbClr val="002060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4F81BD">
                        <a:satMod val="175000"/>
                        <a:alpha val="40000"/>
                      </a:srgbClr>
                    </a:glow>
                  </a:effectLst>
                  <a:latin typeface="Comic Sans MS" panose="030F0702030302020204" pitchFamily="66" charset="0"/>
                  <a:ea typeface="微软雅黑" panose="020B0503020204020204" charset="-122"/>
                  <a:cs typeface="Comic Sans MS" panose="030F0702030302020204" pitchFamily="66" charset="0"/>
                </a:endParaRPr>
              </a:p>
            </p:txBody>
          </p:sp>
        </p:grpSp>
        <p:sp>
          <p:nvSpPr>
            <p:cNvPr id="71688" name="文本框 10"/>
            <p:cNvSpPr txBox="1"/>
            <p:nvPr/>
          </p:nvSpPr>
          <p:spPr>
            <a:xfrm>
              <a:off x="7339" y="5840"/>
              <a:ext cx="7091" cy="30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zh-CN" altLang="en-US" sz="30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Wingdings 2" panose="05020102010507070707" pitchFamily="18" charset="2"/>
                </a:rPr>
                <a:t> </a:t>
              </a:r>
              <a:r>
                <a:rPr lang="en-US" altLang="zh-CN" sz="30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Wingdings 2" panose="05020102010507070707" pitchFamily="18" charset="2"/>
                </a:rPr>
                <a:t>Wear beautiful clothes;</a:t>
              </a:r>
              <a:endParaRPr lang="en-US" altLang="zh-CN" sz="3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 pitchFamily="18" charset="2"/>
              </a:endParaRPr>
            </a:p>
            <a:p>
              <a:r>
                <a:rPr lang="zh-CN" altLang="en-US" sz="30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Wingdings 2" panose="05020102010507070707" pitchFamily="18" charset="2"/>
                </a:rPr>
                <a:t> </a:t>
              </a:r>
              <a:r>
                <a:rPr lang="en-US" altLang="zh-CN" sz="30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Wingdings 2" panose="05020102010507070707" pitchFamily="18" charset="2"/>
                </a:rPr>
                <a:t>Keep a healthy lifestyle;</a:t>
              </a:r>
              <a:endParaRPr lang="en-US" altLang="zh-CN" sz="3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 pitchFamily="18" charset="2"/>
              </a:endParaRPr>
            </a:p>
            <a:p>
              <a:r>
                <a:rPr lang="zh-CN" altLang="en-US" sz="30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Wingdings 2" panose="05020102010507070707" pitchFamily="18" charset="2"/>
                </a:rPr>
                <a:t> </a:t>
              </a:r>
              <a:r>
                <a:rPr lang="en-US" altLang="zh-CN" sz="30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Wingdings 2" panose="05020102010507070707" pitchFamily="18" charset="2"/>
                </a:rPr>
                <a:t>Do plastic surgery;</a:t>
              </a:r>
              <a:endParaRPr lang="en-US" altLang="zh-CN" sz="3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 pitchFamily="18" charset="2"/>
              </a:endParaRPr>
            </a:p>
            <a:p>
              <a:r>
                <a:rPr lang="zh-CN" altLang="en-US" sz="3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Wingdings 2" panose="05020102010507070707" pitchFamily="18" charset="2"/>
                </a:rPr>
                <a:t> </a:t>
              </a:r>
              <a:r>
                <a:rPr lang="en-US" altLang="zh-CN" sz="3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Wingdings 2" panose="05020102010507070707" pitchFamily="18" charset="2"/>
                </a:rPr>
                <a:t>...</a:t>
              </a:r>
              <a:endParaRPr lang="en-US" altLang="zh-CN" sz="3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 pitchFamily="18" charset="2"/>
              </a:endParaRPr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73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7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7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7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7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0" grpId="0" animBg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79145" y="-37465"/>
            <a:ext cx="10389870" cy="2402840"/>
            <a:chOff x="0" y="0"/>
            <a:chExt cx="14400" cy="3663"/>
          </a:xfrm>
        </p:grpSpPr>
        <p:pic>
          <p:nvPicPr>
            <p:cNvPr id="73730" name="图片 6" descr="稿定设计导出-20190613-162342"/>
            <p:cNvPicPr>
              <a:picLocks noChangeAspect="1"/>
            </p:cNvPicPr>
            <p:nvPr/>
          </p:nvPicPr>
          <p:blipFill>
            <a:blip r:embed="rId1"/>
            <a:srcRect l="5116" t="12770" r="4680" b="11781"/>
            <a:stretch>
              <a:fillRect/>
            </a:stretch>
          </p:blipFill>
          <p:spPr>
            <a:xfrm>
              <a:off x="0" y="0"/>
              <a:ext cx="14400" cy="36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3731" name="文本框 6"/>
            <p:cNvSpPr txBox="1"/>
            <p:nvPr/>
          </p:nvSpPr>
          <p:spPr>
            <a:xfrm>
              <a:off x="195" y="888"/>
              <a:ext cx="13675" cy="16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We should try to keep physically and mentally </a:t>
              </a:r>
              <a:endParaRPr lang="en-US" altLang="zh-CN" sz="32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/>
              <a:r>
                <a:rPr lang="en-US" altLang="zh-CN" sz="3200" b="1">
                  <a:solidFill>
                    <a:srgbClr val="00206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healthy to look good as well as feel good.</a:t>
              </a:r>
              <a:endParaRPr lang="en-US" altLang="zh-CN" sz="3200" b="1">
                <a:solidFill>
                  <a:srgbClr val="00206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71673" y="2239963"/>
            <a:ext cx="2146300" cy="3875087"/>
            <a:chOff x="5511" y="3157"/>
            <a:chExt cx="3379" cy="6102"/>
          </a:xfrm>
        </p:grpSpPr>
        <p:grpSp>
          <p:nvGrpSpPr>
            <p:cNvPr id="73733" name="组合 28"/>
            <p:cNvGrpSpPr/>
            <p:nvPr/>
          </p:nvGrpSpPr>
          <p:grpSpPr>
            <a:xfrm>
              <a:off x="5511" y="3157"/>
              <a:ext cx="3379" cy="6102"/>
              <a:chOff x="5511" y="3157"/>
              <a:chExt cx="3379" cy="6102"/>
            </a:xfrm>
          </p:grpSpPr>
          <p:sp>
            <p:nvSpPr>
              <p:cNvPr id="7" name="Freeform 6"/>
              <p:cNvSpPr/>
              <p:nvPr/>
            </p:nvSpPr>
            <p:spPr bwMode="auto">
              <a:xfrm>
                <a:off x="6888" y="4297"/>
                <a:ext cx="2002" cy="2082"/>
              </a:xfrm>
              <a:custGeom>
                <a:avLst/>
                <a:gdLst>
                  <a:gd name="T0" fmla="*/ 0 w 727"/>
                  <a:gd name="T1" fmla="*/ 559 h 756"/>
                  <a:gd name="T2" fmla="*/ 173 w 727"/>
                  <a:gd name="T3" fmla="*/ 526 h 756"/>
                  <a:gd name="T4" fmla="*/ 401 w 727"/>
                  <a:gd name="T5" fmla="*/ 314 h 756"/>
                  <a:gd name="T6" fmla="*/ 324 w 727"/>
                  <a:gd name="T7" fmla="*/ 311 h 756"/>
                  <a:gd name="T8" fmla="*/ 314 w 727"/>
                  <a:gd name="T9" fmla="*/ 275 h 756"/>
                  <a:gd name="T10" fmla="*/ 482 w 727"/>
                  <a:gd name="T11" fmla="*/ 27 h 756"/>
                  <a:gd name="T12" fmla="*/ 524 w 727"/>
                  <a:gd name="T13" fmla="*/ 27 h 756"/>
                  <a:gd name="T14" fmla="*/ 712 w 727"/>
                  <a:gd name="T15" fmla="*/ 280 h 756"/>
                  <a:gd name="T16" fmla="*/ 703 w 727"/>
                  <a:gd name="T17" fmla="*/ 311 h 756"/>
                  <a:gd name="T18" fmla="*/ 613 w 727"/>
                  <a:gd name="T19" fmla="*/ 316 h 756"/>
                  <a:gd name="T20" fmla="*/ 160 w 727"/>
                  <a:gd name="T21" fmla="*/ 748 h 756"/>
                  <a:gd name="T22" fmla="*/ 0 w 727"/>
                  <a:gd name="T23" fmla="*/ 559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7" h="756">
                    <a:moveTo>
                      <a:pt x="0" y="559"/>
                    </a:moveTo>
                    <a:cubicBezTo>
                      <a:pt x="11" y="516"/>
                      <a:pt x="76" y="518"/>
                      <a:pt x="173" y="526"/>
                    </a:cubicBezTo>
                    <a:cubicBezTo>
                      <a:pt x="248" y="534"/>
                      <a:pt x="418" y="548"/>
                      <a:pt x="401" y="314"/>
                    </a:cubicBezTo>
                    <a:cubicBezTo>
                      <a:pt x="324" y="311"/>
                      <a:pt x="324" y="311"/>
                      <a:pt x="324" y="311"/>
                    </a:cubicBezTo>
                    <a:cubicBezTo>
                      <a:pt x="297" y="311"/>
                      <a:pt x="298" y="296"/>
                      <a:pt x="314" y="275"/>
                    </a:cubicBezTo>
                    <a:cubicBezTo>
                      <a:pt x="314" y="275"/>
                      <a:pt x="429" y="102"/>
                      <a:pt x="482" y="27"/>
                    </a:cubicBezTo>
                    <a:cubicBezTo>
                      <a:pt x="496" y="7"/>
                      <a:pt x="507" y="0"/>
                      <a:pt x="524" y="27"/>
                    </a:cubicBezTo>
                    <a:cubicBezTo>
                      <a:pt x="583" y="98"/>
                      <a:pt x="672" y="225"/>
                      <a:pt x="712" y="280"/>
                    </a:cubicBezTo>
                    <a:cubicBezTo>
                      <a:pt x="714" y="285"/>
                      <a:pt x="727" y="308"/>
                      <a:pt x="703" y="311"/>
                    </a:cubicBezTo>
                    <a:cubicBezTo>
                      <a:pt x="675" y="314"/>
                      <a:pt x="613" y="316"/>
                      <a:pt x="613" y="316"/>
                    </a:cubicBezTo>
                    <a:cubicBezTo>
                      <a:pt x="634" y="750"/>
                      <a:pt x="376" y="750"/>
                      <a:pt x="160" y="748"/>
                    </a:cubicBezTo>
                    <a:cubicBezTo>
                      <a:pt x="121" y="756"/>
                      <a:pt x="4" y="705"/>
                      <a:pt x="0" y="5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5511" y="3157"/>
                <a:ext cx="2003" cy="2082"/>
              </a:xfrm>
              <a:custGeom>
                <a:avLst/>
                <a:gdLst>
                  <a:gd name="T0" fmla="*/ 727 w 727"/>
                  <a:gd name="T1" fmla="*/ 559 h 756"/>
                  <a:gd name="T2" fmla="*/ 554 w 727"/>
                  <a:gd name="T3" fmla="*/ 526 h 756"/>
                  <a:gd name="T4" fmla="*/ 326 w 727"/>
                  <a:gd name="T5" fmla="*/ 314 h 756"/>
                  <a:gd name="T6" fmla="*/ 403 w 727"/>
                  <a:gd name="T7" fmla="*/ 311 h 756"/>
                  <a:gd name="T8" fmla="*/ 413 w 727"/>
                  <a:gd name="T9" fmla="*/ 275 h 756"/>
                  <a:gd name="T10" fmla="*/ 245 w 727"/>
                  <a:gd name="T11" fmla="*/ 27 h 756"/>
                  <a:gd name="T12" fmla="*/ 203 w 727"/>
                  <a:gd name="T13" fmla="*/ 27 h 756"/>
                  <a:gd name="T14" fmla="*/ 15 w 727"/>
                  <a:gd name="T15" fmla="*/ 280 h 756"/>
                  <a:gd name="T16" fmla="*/ 24 w 727"/>
                  <a:gd name="T17" fmla="*/ 311 h 756"/>
                  <a:gd name="T18" fmla="*/ 114 w 727"/>
                  <a:gd name="T19" fmla="*/ 316 h 756"/>
                  <a:gd name="T20" fmla="*/ 567 w 727"/>
                  <a:gd name="T21" fmla="*/ 748 h 756"/>
                  <a:gd name="T22" fmla="*/ 727 w 727"/>
                  <a:gd name="T23" fmla="*/ 559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7" h="756">
                    <a:moveTo>
                      <a:pt x="727" y="559"/>
                    </a:moveTo>
                    <a:cubicBezTo>
                      <a:pt x="716" y="516"/>
                      <a:pt x="651" y="518"/>
                      <a:pt x="554" y="526"/>
                    </a:cubicBezTo>
                    <a:cubicBezTo>
                      <a:pt x="479" y="534"/>
                      <a:pt x="309" y="548"/>
                      <a:pt x="326" y="314"/>
                    </a:cubicBezTo>
                    <a:cubicBezTo>
                      <a:pt x="403" y="311"/>
                      <a:pt x="403" y="311"/>
                      <a:pt x="403" y="311"/>
                    </a:cubicBezTo>
                    <a:cubicBezTo>
                      <a:pt x="430" y="311"/>
                      <a:pt x="429" y="296"/>
                      <a:pt x="413" y="275"/>
                    </a:cubicBezTo>
                    <a:cubicBezTo>
                      <a:pt x="413" y="275"/>
                      <a:pt x="298" y="102"/>
                      <a:pt x="245" y="27"/>
                    </a:cubicBezTo>
                    <a:cubicBezTo>
                      <a:pt x="231" y="7"/>
                      <a:pt x="220" y="0"/>
                      <a:pt x="203" y="27"/>
                    </a:cubicBezTo>
                    <a:cubicBezTo>
                      <a:pt x="144" y="98"/>
                      <a:pt x="55" y="226"/>
                      <a:pt x="15" y="280"/>
                    </a:cubicBezTo>
                    <a:cubicBezTo>
                      <a:pt x="13" y="285"/>
                      <a:pt x="0" y="308"/>
                      <a:pt x="24" y="311"/>
                    </a:cubicBezTo>
                    <a:cubicBezTo>
                      <a:pt x="52" y="314"/>
                      <a:pt x="114" y="316"/>
                      <a:pt x="114" y="316"/>
                    </a:cubicBezTo>
                    <a:cubicBezTo>
                      <a:pt x="93" y="750"/>
                      <a:pt x="351" y="750"/>
                      <a:pt x="567" y="748"/>
                    </a:cubicBezTo>
                    <a:cubicBezTo>
                      <a:pt x="606" y="756"/>
                      <a:pt x="723" y="705"/>
                      <a:pt x="727" y="5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7001" y="3278"/>
                <a:ext cx="123" cy="5273"/>
              </a:xfrm>
              <a:custGeom>
                <a:avLst/>
                <a:gdLst>
                  <a:gd name="T0" fmla="*/ 94 w 106"/>
                  <a:gd name="T1" fmla="*/ 4529 h 4529"/>
                  <a:gd name="T2" fmla="*/ 0 w 106"/>
                  <a:gd name="T3" fmla="*/ 4484 h 4529"/>
                  <a:gd name="T4" fmla="*/ 12 w 106"/>
                  <a:gd name="T5" fmla="*/ 0 h 4529"/>
                  <a:gd name="T6" fmla="*/ 106 w 106"/>
                  <a:gd name="T7" fmla="*/ 0 h 4529"/>
                  <a:gd name="T8" fmla="*/ 94 w 106"/>
                  <a:gd name="T9" fmla="*/ 4529 h 4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4529">
                    <a:moveTo>
                      <a:pt x="94" y="4529"/>
                    </a:moveTo>
                    <a:lnTo>
                      <a:pt x="0" y="4484"/>
                    </a:lnTo>
                    <a:lnTo>
                      <a:pt x="12" y="0"/>
                    </a:lnTo>
                    <a:lnTo>
                      <a:pt x="106" y="0"/>
                    </a:lnTo>
                    <a:lnTo>
                      <a:pt x="94" y="4529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7302" y="3278"/>
                <a:ext cx="121" cy="5277"/>
              </a:xfrm>
              <a:custGeom>
                <a:avLst/>
                <a:gdLst>
                  <a:gd name="T0" fmla="*/ 87 w 104"/>
                  <a:gd name="T1" fmla="*/ 4498 h 4532"/>
                  <a:gd name="T2" fmla="*/ 0 w 104"/>
                  <a:gd name="T3" fmla="*/ 4532 h 4532"/>
                  <a:gd name="T4" fmla="*/ 11 w 104"/>
                  <a:gd name="T5" fmla="*/ 0 h 4532"/>
                  <a:gd name="T6" fmla="*/ 104 w 104"/>
                  <a:gd name="T7" fmla="*/ 3 h 4532"/>
                  <a:gd name="T8" fmla="*/ 87 w 104"/>
                  <a:gd name="T9" fmla="*/ 4498 h 4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4532">
                    <a:moveTo>
                      <a:pt x="87" y="4498"/>
                    </a:moveTo>
                    <a:lnTo>
                      <a:pt x="0" y="4532"/>
                    </a:lnTo>
                    <a:lnTo>
                      <a:pt x="11" y="0"/>
                    </a:lnTo>
                    <a:lnTo>
                      <a:pt x="104" y="3"/>
                    </a:lnTo>
                    <a:lnTo>
                      <a:pt x="87" y="4498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7106" y="3278"/>
                <a:ext cx="214" cy="5277"/>
              </a:xfrm>
              <a:custGeom>
                <a:avLst/>
                <a:gdLst>
                  <a:gd name="T0" fmla="*/ 172 w 184"/>
                  <a:gd name="T1" fmla="*/ 4532 h 4532"/>
                  <a:gd name="T2" fmla="*/ 0 w 184"/>
                  <a:gd name="T3" fmla="*/ 4529 h 4532"/>
                  <a:gd name="T4" fmla="*/ 11 w 184"/>
                  <a:gd name="T5" fmla="*/ 0 h 4532"/>
                  <a:gd name="T6" fmla="*/ 184 w 184"/>
                  <a:gd name="T7" fmla="*/ 0 h 4532"/>
                  <a:gd name="T8" fmla="*/ 172 w 184"/>
                  <a:gd name="T9" fmla="*/ 4532 h 4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4532">
                    <a:moveTo>
                      <a:pt x="172" y="4532"/>
                    </a:moveTo>
                    <a:lnTo>
                      <a:pt x="0" y="4529"/>
                    </a:lnTo>
                    <a:lnTo>
                      <a:pt x="11" y="0"/>
                    </a:lnTo>
                    <a:lnTo>
                      <a:pt x="184" y="0"/>
                    </a:lnTo>
                    <a:lnTo>
                      <a:pt x="172" y="453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7001" y="8408"/>
                <a:ext cx="408" cy="851"/>
              </a:xfrm>
              <a:custGeom>
                <a:avLst/>
                <a:gdLst>
                  <a:gd name="T0" fmla="*/ 38 w 148"/>
                  <a:gd name="T1" fmla="*/ 52 h 309"/>
                  <a:gd name="T2" fmla="*/ 70 w 148"/>
                  <a:gd name="T3" fmla="*/ 17 h 309"/>
                  <a:gd name="T4" fmla="*/ 107 w 148"/>
                  <a:gd name="T5" fmla="*/ 45 h 309"/>
                  <a:gd name="T6" fmla="*/ 134 w 148"/>
                  <a:gd name="T7" fmla="*/ 18 h 309"/>
                  <a:gd name="T8" fmla="*/ 148 w 148"/>
                  <a:gd name="T9" fmla="*/ 34 h 309"/>
                  <a:gd name="T10" fmla="*/ 78 w 148"/>
                  <a:gd name="T11" fmla="*/ 309 h 309"/>
                  <a:gd name="T12" fmla="*/ 0 w 148"/>
                  <a:gd name="T13" fmla="*/ 33 h 309"/>
                  <a:gd name="T14" fmla="*/ 38 w 148"/>
                  <a:gd name="T15" fmla="*/ 52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309">
                    <a:moveTo>
                      <a:pt x="38" y="52"/>
                    </a:moveTo>
                    <a:cubicBezTo>
                      <a:pt x="38" y="52"/>
                      <a:pt x="57" y="13"/>
                      <a:pt x="70" y="17"/>
                    </a:cubicBezTo>
                    <a:cubicBezTo>
                      <a:pt x="84" y="21"/>
                      <a:pt x="103" y="15"/>
                      <a:pt x="107" y="45"/>
                    </a:cubicBezTo>
                    <a:cubicBezTo>
                      <a:pt x="111" y="42"/>
                      <a:pt x="122" y="19"/>
                      <a:pt x="134" y="18"/>
                    </a:cubicBezTo>
                    <a:cubicBezTo>
                      <a:pt x="145" y="18"/>
                      <a:pt x="148" y="34"/>
                      <a:pt x="148" y="34"/>
                    </a:cubicBezTo>
                    <a:cubicBezTo>
                      <a:pt x="78" y="309"/>
                      <a:pt x="78" y="309"/>
                      <a:pt x="78" y="30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24" y="0"/>
                      <a:pt x="38" y="52"/>
                    </a:cubicBezTo>
                    <a:close/>
                  </a:path>
                </a:pathLst>
              </a:custGeom>
              <a:solidFill>
                <a:srgbClr val="F3E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7139" y="8920"/>
                <a:ext cx="149" cy="339"/>
              </a:xfrm>
              <a:custGeom>
                <a:avLst/>
                <a:gdLst>
                  <a:gd name="T0" fmla="*/ 0 w 54"/>
                  <a:gd name="T1" fmla="*/ 23 h 123"/>
                  <a:gd name="T2" fmla="*/ 28 w 54"/>
                  <a:gd name="T3" fmla="*/ 123 h 123"/>
                  <a:gd name="T4" fmla="*/ 54 w 54"/>
                  <a:gd name="T5" fmla="*/ 23 h 123"/>
                  <a:gd name="T6" fmla="*/ 0 w 54"/>
                  <a:gd name="T7" fmla="*/ 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123">
                    <a:moveTo>
                      <a:pt x="0" y="23"/>
                    </a:moveTo>
                    <a:cubicBezTo>
                      <a:pt x="28" y="123"/>
                      <a:pt x="28" y="123"/>
                      <a:pt x="28" y="1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27" y="0"/>
                      <a:pt x="0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7015" y="3278"/>
                <a:ext cx="412" cy="37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 bwMode="auto">
              <a:xfrm>
                <a:off x="7001" y="4696"/>
                <a:ext cx="517" cy="3858"/>
              </a:xfrm>
              <a:custGeom>
                <a:avLst/>
                <a:gdLst>
                  <a:gd name="T0" fmla="*/ 38 w 188"/>
                  <a:gd name="T1" fmla="*/ 1401 h 1401"/>
                  <a:gd name="T2" fmla="*/ 40 w 188"/>
                  <a:gd name="T3" fmla="*/ 246 h 1401"/>
                  <a:gd name="T4" fmla="*/ 188 w 188"/>
                  <a:gd name="T5" fmla="*/ 187 h 1401"/>
                  <a:gd name="T6" fmla="*/ 186 w 188"/>
                  <a:gd name="T7" fmla="*/ 0 h 1401"/>
                  <a:gd name="T8" fmla="*/ 3 w 188"/>
                  <a:gd name="T9" fmla="*/ 226 h 1401"/>
                  <a:gd name="T10" fmla="*/ 0 w 188"/>
                  <a:gd name="T11" fmla="*/ 1381 h 1401"/>
                  <a:gd name="T12" fmla="*/ 38 w 188"/>
                  <a:gd name="T13" fmla="*/ 1401 h 1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401">
                    <a:moveTo>
                      <a:pt x="38" y="1401"/>
                    </a:moveTo>
                    <a:cubicBezTo>
                      <a:pt x="40" y="246"/>
                      <a:pt x="40" y="246"/>
                      <a:pt x="40" y="246"/>
                    </a:cubicBezTo>
                    <a:cubicBezTo>
                      <a:pt x="131" y="218"/>
                      <a:pt x="182" y="213"/>
                      <a:pt x="188" y="187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71" y="93"/>
                      <a:pt x="3" y="184"/>
                      <a:pt x="3" y="226"/>
                    </a:cubicBezTo>
                    <a:cubicBezTo>
                      <a:pt x="0" y="1381"/>
                      <a:pt x="0" y="1381"/>
                      <a:pt x="0" y="1381"/>
                    </a:cubicBezTo>
                    <a:cubicBezTo>
                      <a:pt x="14" y="1364"/>
                      <a:pt x="30" y="1368"/>
                      <a:pt x="38" y="14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 bwMode="auto">
              <a:xfrm>
                <a:off x="6883" y="5836"/>
                <a:ext cx="529" cy="2710"/>
              </a:xfrm>
              <a:custGeom>
                <a:avLst/>
                <a:gdLst>
                  <a:gd name="T0" fmla="*/ 151 w 192"/>
                  <a:gd name="T1" fmla="*/ 984 h 984"/>
                  <a:gd name="T2" fmla="*/ 154 w 192"/>
                  <a:gd name="T3" fmla="*/ 256 h 984"/>
                  <a:gd name="T4" fmla="*/ 0 w 192"/>
                  <a:gd name="T5" fmla="*/ 195 h 984"/>
                  <a:gd name="T6" fmla="*/ 2 w 192"/>
                  <a:gd name="T7" fmla="*/ 0 h 984"/>
                  <a:gd name="T8" fmla="*/ 192 w 192"/>
                  <a:gd name="T9" fmla="*/ 235 h 984"/>
                  <a:gd name="T10" fmla="*/ 191 w 192"/>
                  <a:gd name="T11" fmla="*/ 968 h 984"/>
                  <a:gd name="T12" fmla="*/ 151 w 192"/>
                  <a:gd name="T13" fmla="*/ 984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984">
                    <a:moveTo>
                      <a:pt x="151" y="984"/>
                    </a:moveTo>
                    <a:cubicBezTo>
                      <a:pt x="154" y="256"/>
                      <a:pt x="154" y="256"/>
                      <a:pt x="154" y="256"/>
                    </a:cubicBezTo>
                    <a:cubicBezTo>
                      <a:pt x="59" y="227"/>
                      <a:pt x="6" y="221"/>
                      <a:pt x="0" y="19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8" y="97"/>
                      <a:pt x="192" y="192"/>
                      <a:pt x="192" y="235"/>
                    </a:cubicBezTo>
                    <a:cubicBezTo>
                      <a:pt x="191" y="968"/>
                      <a:pt x="191" y="968"/>
                      <a:pt x="191" y="968"/>
                    </a:cubicBezTo>
                    <a:cubicBezTo>
                      <a:pt x="186" y="945"/>
                      <a:pt x="164" y="947"/>
                      <a:pt x="151" y="9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 bwMode="auto">
              <a:xfrm>
                <a:off x="7171" y="4603"/>
                <a:ext cx="108" cy="71"/>
              </a:xfrm>
              <a:custGeom>
                <a:avLst/>
                <a:gdLst>
                  <a:gd name="T0" fmla="*/ 10 w 39"/>
                  <a:gd name="T1" fmla="*/ 6 h 26"/>
                  <a:gd name="T2" fmla="*/ 3 w 39"/>
                  <a:gd name="T3" fmla="*/ 14 h 26"/>
                  <a:gd name="T4" fmla="*/ 9 w 39"/>
                  <a:gd name="T5" fmla="*/ 21 h 26"/>
                  <a:gd name="T6" fmla="*/ 27 w 39"/>
                  <a:gd name="T7" fmla="*/ 0 h 26"/>
                  <a:gd name="T8" fmla="*/ 39 w 39"/>
                  <a:gd name="T9" fmla="*/ 13 h 26"/>
                  <a:gd name="T10" fmla="*/ 29 w 39"/>
                  <a:gd name="T11" fmla="*/ 26 h 26"/>
                  <a:gd name="T12" fmla="*/ 27 w 39"/>
                  <a:gd name="T13" fmla="*/ 23 h 26"/>
                  <a:gd name="T14" fmla="*/ 35 w 39"/>
                  <a:gd name="T15" fmla="*/ 13 h 26"/>
                  <a:gd name="T16" fmla="*/ 28 w 39"/>
                  <a:gd name="T17" fmla="*/ 4 h 26"/>
                  <a:gd name="T18" fmla="*/ 10 w 39"/>
                  <a:gd name="T19" fmla="*/ 26 h 26"/>
                  <a:gd name="T20" fmla="*/ 0 w 39"/>
                  <a:gd name="T21" fmla="*/ 14 h 26"/>
                  <a:gd name="T22" fmla="*/ 9 w 39"/>
                  <a:gd name="T23" fmla="*/ 2 h 26"/>
                  <a:gd name="T24" fmla="*/ 10 w 39"/>
                  <a:gd name="T2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26">
                    <a:moveTo>
                      <a:pt x="10" y="6"/>
                    </a:moveTo>
                    <a:cubicBezTo>
                      <a:pt x="6" y="7"/>
                      <a:pt x="3" y="10"/>
                      <a:pt x="3" y="14"/>
                    </a:cubicBezTo>
                    <a:cubicBezTo>
                      <a:pt x="3" y="19"/>
                      <a:pt x="5" y="21"/>
                      <a:pt x="9" y="21"/>
                    </a:cubicBezTo>
                    <a:cubicBezTo>
                      <a:pt x="17" y="22"/>
                      <a:pt x="15" y="0"/>
                      <a:pt x="27" y="0"/>
                    </a:cubicBezTo>
                    <a:cubicBezTo>
                      <a:pt x="33" y="0"/>
                      <a:pt x="39" y="3"/>
                      <a:pt x="39" y="13"/>
                    </a:cubicBezTo>
                    <a:cubicBezTo>
                      <a:pt x="39" y="21"/>
                      <a:pt x="33" y="24"/>
                      <a:pt x="29" y="26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31" y="21"/>
                      <a:pt x="35" y="18"/>
                      <a:pt x="35" y="13"/>
                    </a:cubicBezTo>
                    <a:cubicBezTo>
                      <a:pt x="35" y="7"/>
                      <a:pt x="32" y="4"/>
                      <a:pt x="28" y="4"/>
                    </a:cubicBezTo>
                    <a:cubicBezTo>
                      <a:pt x="19" y="4"/>
                      <a:pt x="21" y="26"/>
                      <a:pt x="10" y="26"/>
                    </a:cubicBezTo>
                    <a:cubicBezTo>
                      <a:pt x="4" y="26"/>
                      <a:pt x="0" y="21"/>
                      <a:pt x="0" y="14"/>
                    </a:cubicBezTo>
                    <a:cubicBezTo>
                      <a:pt x="0" y="8"/>
                      <a:pt x="3" y="4"/>
                      <a:pt x="9" y="2"/>
                    </a:cubicBezTo>
                    <a:lnTo>
                      <a:pt x="10" y="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7171" y="4509"/>
                <a:ext cx="105" cy="83"/>
              </a:xfrm>
              <a:custGeom>
                <a:avLst/>
                <a:gdLst>
                  <a:gd name="T0" fmla="*/ 90 w 90"/>
                  <a:gd name="T1" fmla="*/ 71 h 71"/>
                  <a:gd name="T2" fmla="*/ 0 w 90"/>
                  <a:gd name="T3" fmla="*/ 43 h 71"/>
                  <a:gd name="T4" fmla="*/ 0 w 90"/>
                  <a:gd name="T5" fmla="*/ 29 h 71"/>
                  <a:gd name="T6" fmla="*/ 90 w 90"/>
                  <a:gd name="T7" fmla="*/ 0 h 71"/>
                  <a:gd name="T8" fmla="*/ 90 w 90"/>
                  <a:gd name="T9" fmla="*/ 12 h 71"/>
                  <a:gd name="T10" fmla="*/ 62 w 90"/>
                  <a:gd name="T11" fmla="*/ 19 h 71"/>
                  <a:gd name="T12" fmla="*/ 62 w 90"/>
                  <a:gd name="T13" fmla="*/ 52 h 71"/>
                  <a:gd name="T14" fmla="*/ 90 w 90"/>
                  <a:gd name="T15" fmla="*/ 59 h 71"/>
                  <a:gd name="T16" fmla="*/ 90 w 90"/>
                  <a:gd name="T17" fmla="*/ 71 h 71"/>
                  <a:gd name="T18" fmla="*/ 55 w 90"/>
                  <a:gd name="T19" fmla="*/ 50 h 71"/>
                  <a:gd name="T20" fmla="*/ 55 w 90"/>
                  <a:gd name="T21" fmla="*/ 22 h 71"/>
                  <a:gd name="T22" fmla="*/ 7 w 90"/>
                  <a:gd name="T23" fmla="*/ 36 h 71"/>
                  <a:gd name="T24" fmla="*/ 7 w 90"/>
                  <a:gd name="T25" fmla="*/ 36 h 71"/>
                  <a:gd name="T26" fmla="*/ 55 w 90"/>
                  <a:gd name="T27" fmla="*/ 5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71">
                    <a:moveTo>
                      <a:pt x="90" y="71"/>
                    </a:moveTo>
                    <a:lnTo>
                      <a:pt x="0" y="43"/>
                    </a:lnTo>
                    <a:lnTo>
                      <a:pt x="0" y="29"/>
                    </a:lnTo>
                    <a:lnTo>
                      <a:pt x="90" y="0"/>
                    </a:lnTo>
                    <a:lnTo>
                      <a:pt x="90" y="12"/>
                    </a:lnTo>
                    <a:lnTo>
                      <a:pt x="62" y="19"/>
                    </a:lnTo>
                    <a:lnTo>
                      <a:pt x="62" y="52"/>
                    </a:lnTo>
                    <a:lnTo>
                      <a:pt x="90" y="59"/>
                    </a:lnTo>
                    <a:lnTo>
                      <a:pt x="90" y="71"/>
                    </a:lnTo>
                    <a:close/>
                    <a:moveTo>
                      <a:pt x="55" y="50"/>
                    </a:moveTo>
                    <a:lnTo>
                      <a:pt x="55" y="22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55" y="5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 bwMode="auto">
              <a:xfrm>
                <a:off x="7171" y="4402"/>
                <a:ext cx="105" cy="88"/>
              </a:xfrm>
              <a:custGeom>
                <a:avLst/>
                <a:gdLst>
                  <a:gd name="T0" fmla="*/ 90 w 90"/>
                  <a:gd name="T1" fmla="*/ 10 h 76"/>
                  <a:gd name="T2" fmla="*/ 10 w 90"/>
                  <a:gd name="T3" fmla="*/ 10 h 76"/>
                  <a:gd name="T4" fmla="*/ 10 w 90"/>
                  <a:gd name="T5" fmla="*/ 10 h 76"/>
                  <a:gd name="T6" fmla="*/ 90 w 90"/>
                  <a:gd name="T7" fmla="*/ 36 h 76"/>
                  <a:gd name="T8" fmla="*/ 90 w 90"/>
                  <a:gd name="T9" fmla="*/ 43 h 76"/>
                  <a:gd name="T10" fmla="*/ 10 w 90"/>
                  <a:gd name="T11" fmla="*/ 69 h 76"/>
                  <a:gd name="T12" fmla="*/ 10 w 90"/>
                  <a:gd name="T13" fmla="*/ 69 h 76"/>
                  <a:gd name="T14" fmla="*/ 90 w 90"/>
                  <a:gd name="T15" fmla="*/ 69 h 76"/>
                  <a:gd name="T16" fmla="*/ 90 w 90"/>
                  <a:gd name="T17" fmla="*/ 76 h 76"/>
                  <a:gd name="T18" fmla="*/ 0 w 90"/>
                  <a:gd name="T19" fmla="*/ 76 h 76"/>
                  <a:gd name="T20" fmla="*/ 0 w 90"/>
                  <a:gd name="T21" fmla="*/ 62 h 76"/>
                  <a:gd name="T22" fmla="*/ 74 w 90"/>
                  <a:gd name="T23" fmla="*/ 38 h 76"/>
                  <a:gd name="T24" fmla="*/ 74 w 90"/>
                  <a:gd name="T25" fmla="*/ 38 h 76"/>
                  <a:gd name="T26" fmla="*/ 0 w 90"/>
                  <a:gd name="T27" fmla="*/ 17 h 76"/>
                  <a:gd name="T28" fmla="*/ 0 w 90"/>
                  <a:gd name="T29" fmla="*/ 0 h 76"/>
                  <a:gd name="T30" fmla="*/ 90 w 90"/>
                  <a:gd name="T31" fmla="*/ 0 h 76"/>
                  <a:gd name="T32" fmla="*/ 90 w 90"/>
                  <a:gd name="T33" fmla="*/ 1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0" h="76">
                    <a:moveTo>
                      <a:pt x="90" y="10"/>
                    </a:moveTo>
                    <a:lnTo>
                      <a:pt x="10" y="10"/>
                    </a:lnTo>
                    <a:lnTo>
                      <a:pt x="10" y="10"/>
                    </a:lnTo>
                    <a:lnTo>
                      <a:pt x="90" y="36"/>
                    </a:lnTo>
                    <a:lnTo>
                      <a:pt x="90" y="43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90" y="69"/>
                    </a:lnTo>
                    <a:lnTo>
                      <a:pt x="90" y="76"/>
                    </a:lnTo>
                    <a:lnTo>
                      <a:pt x="0" y="76"/>
                    </a:lnTo>
                    <a:lnTo>
                      <a:pt x="0" y="62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60" name="Freeform 59"/>
              <p:cNvSpPr>
                <a:spLocks noEditPoints="1"/>
              </p:cNvSpPr>
              <p:nvPr/>
            </p:nvSpPr>
            <p:spPr bwMode="auto">
              <a:xfrm>
                <a:off x="7171" y="4305"/>
                <a:ext cx="105" cy="66"/>
              </a:xfrm>
              <a:custGeom>
                <a:avLst/>
                <a:gdLst>
                  <a:gd name="T0" fmla="*/ 38 w 38"/>
                  <a:gd name="T1" fmla="*/ 24 h 24"/>
                  <a:gd name="T2" fmla="*/ 0 w 38"/>
                  <a:gd name="T3" fmla="*/ 24 h 24"/>
                  <a:gd name="T4" fmla="*/ 0 w 38"/>
                  <a:gd name="T5" fmla="*/ 11 h 24"/>
                  <a:gd name="T6" fmla="*/ 11 w 38"/>
                  <a:gd name="T7" fmla="*/ 0 h 24"/>
                  <a:gd name="T8" fmla="*/ 21 w 38"/>
                  <a:gd name="T9" fmla="*/ 13 h 24"/>
                  <a:gd name="T10" fmla="*/ 21 w 38"/>
                  <a:gd name="T11" fmla="*/ 20 h 24"/>
                  <a:gd name="T12" fmla="*/ 38 w 38"/>
                  <a:gd name="T13" fmla="*/ 20 h 24"/>
                  <a:gd name="T14" fmla="*/ 38 w 38"/>
                  <a:gd name="T15" fmla="*/ 24 h 24"/>
                  <a:gd name="T16" fmla="*/ 18 w 38"/>
                  <a:gd name="T17" fmla="*/ 20 h 24"/>
                  <a:gd name="T18" fmla="*/ 18 w 38"/>
                  <a:gd name="T19" fmla="*/ 13 h 24"/>
                  <a:gd name="T20" fmla="*/ 11 w 38"/>
                  <a:gd name="T21" fmla="*/ 4 h 24"/>
                  <a:gd name="T22" fmla="*/ 4 w 38"/>
                  <a:gd name="T23" fmla="*/ 12 h 24"/>
                  <a:gd name="T24" fmla="*/ 4 w 38"/>
                  <a:gd name="T25" fmla="*/ 20 h 24"/>
                  <a:gd name="T26" fmla="*/ 18 w 38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24">
                    <a:moveTo>
                      <a:pt x="38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3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38" y="20"/>
                      <a:pt x="38" y="20"/>
                      <a:pt x="38" y="20"/>
                    </a:cubicBezTo>
                    <a:lnTo>
                      <a:pt x="38" y="24"/>
                    </a:lnTo>
                    <a:close/>
                    <a:moveTo>
                      <a:pt x="18" y="20"/>
                    </a:move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6"/>
                      <a:pt x="15" y="4"/>
                      <a:pt x="11" y="4"/>
                    </a:cubicBezTo>
                    <a:cubicBezTo>
                      <a:pt x="6" y="4"/>
                      <a:pt x="4" y="6"/>
                      <a:pt x="4" y="12"/>
                    </a:cubicBezTo>
                    <a:cubicBezTo>
                      <a:pt x="4" y="20"/>
                      <a:pt x="4" y="20"/>
                      <a:pt x="4" y="20"/>
                    </a:cubicBezTo>
                    <a:lnTo>
                      <a:pt x="18" y="2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 bwMode="auto">
              <a:xfrm>
                <a:off x="7171" y="4222"/>
                <a:ext cx="105" cy="61"/>
              </a:xfrm>
              <a:custGeom>
                <a:avLst/>
                <a:gdLst>
                  <a:gd name="T0" fmla="*/ 90 w 90"/>
                  <a:gd name="T1" fmla="*/ 52 h 52"/>
                  <a:gd name="T2" fmla="*/ 0 w 90"/>
                  <a:gd name="T3" fmla="*/ 52 h 52"/>
                  <a:gd name="T4" fmla="*/ 0 w 90"/>
                  <a:gd name="T5" fmla="*/ 43 h 52"/>
                  <a:gd name="T6" fmla="*/ 81 w 90"/>
                  <a:gd name="T7" fmla="*/ 43 h 52"/>
                  <a:gd name="T8" fmla="*/ 81 w 90"/>
                  <a:gd name="T9" fmla="*/ 0 h 52"/>
                  <a:gd name="T10" fmla="*/ 90 w 90"/>
                  <a:gd name="T11" fmla="*/ 0 h 52"/>
                  <a:gd name="T12" fmla="*/ 90 w 90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52">
                    <a:moveTo>
                      <a:pt x="90" y="52"/>
                    </a:moveTo>
                    <a:lnTo>
                      <a:pt x="0" y="52"/>
                    </a:lnTo>
                    <a:lnTo>
                      <a:pt x="0" y="43"/>
                    </a:lnTo>
                    <a:lnTo>
                      <a:pt x="81" y="43"/>
                    </a:lnTo>
                    <a:lnTo>
                      <a:pt x="81" y="0"/>
                    </a:lnTo>
                    <a:lnTo>
                      <a:pt x="90" y="0"/>
                    </a:lnTo>
                    <a:lnTo>
                      <a:pt x="90" y="5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7171" y="4137"/>
                <a:ext cx="105" cy="66"/>
              </a:xfrm>
              <a:custGeom>
                <a:avLst/>
                <a:gdLst>
                  <a:gd name="T0" fmla="*/ 0 w 90"/>
                  <a:gd name="T1" fmla="*/ 2 h 57"/>
                  <a:gd name="T2" fmla="*/ 10 w 90"/>
                  <a:gd name="T3" fmla="*/ 2 h 57"/>
                  <a:gd name="T4" fmla="*/ 10 w 90"/>
                  <a:gd name="T5" fmla="*/ 47 h 57"/>
                  <a:gd name="T6" fmla="*/ 41 w 90"/>
                  <a:gd name="T7" fmla="*/ 47 h 57"/>
                  <a:gd name="T8" fmla="*/ 41 w 90"/>
                  <a:gd name="T9" fmla="*/ 17 h 57"/>
                  <a:gd name="T10" fmla="*/ 48 w 90"/>
                  <a:gd name="T11" fmla="*/ 17 h 57"/>
                  <a:gd name="T12" fmla="*/ 48 w 90"/>
                  <a:gd name="T13" fmla="*/ 47 h 57"/>
                  <a:gd name="T14" fmla="*/ 81 w 90"/>
                  <a:gd name="T15" fmla="*/ 47 h 57"/>
                  <a:gd name="T16" fmla="*/ 81 w 90"/>
                  <a:gd name="T17" fmla="*/ 0 h 57"/>
                  <a:gd name="T18" fmla="*/ 90 w 90"/>
                  <a:gd name="T19" fmla="*/ 0 h 57"/>
                  <a:gd name="T20" fmla="*/ 90 w 90"/>
                  <a:gd name="T21" fmla="*/ 57 h 57"/>
                  <a:gd name="T22" fmla="*/ 0 w 90"/>
                  <a:gd name="T23" fmla="*/ 57 h 57"/>
                  <a:gd name="T24" fmla="*/ 0 w 90"/>
                  <a:gd name="T25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0" h="57">
                    <a:moveTo>
                      <a:pt x="0" y="2"/>
                    </a:moveTo>
                    <a:lnTo>
                      <a:pt x="10" y="2"/>
                    </a:lnTo>
                    <a:lnTo>
                      <a:pt x="10" y="47"/>
                    </a:lnTo>
                    <a:lnTo>
                      <a:pt x="41" y="47"/>
                    </a:lnTo>
                    <a:lnTo>
                      <a:pt x="41" y="17"/>
                    </a:lnTo>
                    <a:lnTo>
                      <a:pt x="48" y="17"/>
                    </a:lnTo>
                    <a:lnTo>
                      <a:pt x="48" y="47"/>
                    </a:lnTo>
                    <a:lnTo>
                      <a:pt x="81" y="47"/>
                    </a:lnTo>
                    <a:lnTo>
                      <a:pt x="81" y="0"/>
                    </a:lnTo>
                    <a:lnTo>
                      <a:pt x="90" y="0"/>
                    </a:lnTo>
                    <a:lnTo>
                      <a:pt x="90" y="57"/>
                    </a:lnTo>
                    <a:lnTo>
                      <a:pt x="0" y="57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 bwMode="auto">
              <a:xfrm>
                <a:off x="7171" y="4010"/>
                <a:ext cx="105" cy="72"/>
              </a:xfrm>
              <a:custGeom>
                <a:avLst/>
                <a:gdLst>
                  <a:gd name="T0" fmla="*/ 10 w 90"/>
                  <a:gd name="T1" fmla="*/ 26 h 62"/>
                  <a:gd name="T2" fmla="*/ 90 w 90"/>
                  <a:gd name="T3" fmla="*/ 26 h 62"/>
                  <a:gd name="T4" fmla="*/ 90 w 90"/>
                  <a:gd name="T5" fmla="*/ 36 h 62"/>
                  <a:gd name="T6" fmla="*/ 10 w 90"/>
                  <a:gd name="T7" fmla="*/ 36 h 62"/>
                  <a:gd name="T8" fmla="*/ 10 w 90"/>
                  <a:gd name="T9" fmla="*/ 62 h 62"/>
                  <a:gd name="T10" fmla="*/ 0 w 90"/>
                  <a:gd name="T11" fmla="*/ 62 h 62"/>
                  <a:gd name="T12" fmla="*/ 0 w 90"/>
                  <a:gd name="T13" fmla="*/ 0 h 62"/>
                  <a:gd name="T14" fmla="*/ 10 w 90"/>
                  <a:gd name="T15" fmla="*/ 0 h 62"/>
                  <a:gd name="T16" fmla="*/ 10 w 90"/>
                  <a:gd name="T17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62">
                    <a:moveTo>
                      <a:pt x="10" y="26"/>
                    </a:moveTo>
                    <a:lnTo>
                      <a:pt x="90" y="26"/>
                    </a:lnTo>
                    <a:lnTo>
                      <a:pt x="90" y="36"/>
                    </a:lnTo>
                    <a:lnTo>
                      <a:pt x="10" y="36"/>
                    </a:lnTo>
                    <a:lnTo>
                      <a:pt x="10" y="62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 bwMode="auto">
              <a:xfrm>
                <a:off x="7171" y="3925"/>
                <a:ext cx="105" cy="66"/>
              </a:xfrm>
              <a:custGeom>
                <a:avLst/>
                <a:gdLst>
                  <a:gd name="T0" fmla="*/ 0 w 90"/>
                  <a:gd name="T1" fmla="*/ 2 h 57"/>
                  <a:gd name="T2" fmla="*/ 10 w 90"/>
                  <a:gd name="T3" fmla="*/ 2 h 57"/>
                  <a:gd name="T4" fmla="*/ 10 w 90"/>
                  <a:gd name="T5" fmla="*/ 47 h 57"/>
                  <a:gd name="T6" fmla="*/ 41 w 90"/>
                  <a:gd name="T7" fmla="*/ 47 h 57"/>
                  <a:gd name="T8" fmla="*/ 41 w 90"/>
                  <a:gd name="T9" fmla="*/ 17 h 57"/>
                  <a:gd name="T10" fmla="*/ 48 w 90"/>
                  <a:gd name="T11" fmla="*/ 17 h 57"/>
                  <a:gd name="T12" fmla="*/ 48 w 90"/>
                  <a:gd name="T13" fmla="*/ 47 h 57"/>
                  <a:gd name="T14" fmla="*/ 81 w 90"/>
                  <a:gd name="T15" fmla="*/ 47 h 57"/>
                  <a:gd name="T16" fmla="*/ 81 w 90"/>
                  <a:gd name="T17" fmla="*/ 0 h 57"/>
                  <a:gd name="T18" fmla="*/ 90 w 90"/>
                  <a:gd name="T19" fmla="*/ 0 h 57"/>
                  <a:gd name="T20" fmla="*/ 90 w 90"/>
                  <a:gd name="T21" fmla="*/ 57 h 57"/>
                  <a:gd name="T22" fmla="*/ 0 w 90"/>
                  <a:gd name="T23" fmla="*/ 57 h 57"/>
                  <a:gd name="T24" fmla="*/ 0 w 90"/>
                  <a:gd name="T25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0" h="57">
                    <a:moveTo>
                      <a:pt x="0" y="2"/>
                    </a:moveTo>
                    <a:lnTo>
                      <a:pt x="10" y="2"/>
                    </a:lnTo>
                    <a:lnTo>
                      <a:pt x="10" y="47"/>
                    </a:lnTo>
                    <a:lnTo>
                      <a:pt x="41" y="47"/>
                    </a:lnTo>
                    <a:lnTo>
                      <a:pt x="41" y="17"/>
                    </a:lnTo>
                    <a:lnTo>
                      <a:pt x="48" y="17"/>
                    </a:lnTo>
                    <a:lnTo>
                      <a:pt x="48" y="47"/>
                    </a:lnTo>
                    <a:lnTo>
                      <a:pt x="81" y="47"/>
                    </a:lnTo>
                    <a:lnTo>
                      <a:pt x="81" y="0"/>
                    </a:lnTo>
                    <a:lnTo>
                      <a:pt x="90" y="0"/>
                    </a:lnTo>
                    <a:lnTo>
                      <a:pt x="90" y="57"/>
                    </a:lnTo>
                    <a:lnTo>
                      <a:pt x="0" y="57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 bwMode="auto">
              <a:xfrm>
                <a:off x="7171" y="3840"/>
                <a:ext cx="105" cy="77"/>
              </a:xfrm>
              <a:custGeom>
                <a:avLst/>
                <a:gdLst>
                  <a:gd name="T0" fmla="*/ 90 w 90"/>
                  <a:gd name="T1" fmla="*/ 54 h 66"/>
                  <a:gd name="T2" fmla="*/ 90 w 90"/>
                  <a:gd name="T3" fmla="*/ 66 h 66"/>
                  <a:gd name="T4" fmla="*/ 43 w 90"/>
                  <a:gd name="T5" fmla="*/ 40 h 66"/>
                  <a:gd name="T6" fmla="*/ 0 w 90"/>
                  <a:gd name="T7" fmla="*/ 64 h 66"/>
                  <a:gd name="T8" fmla="*/ 0 w 90"/>
                  <a:gd name="T9" fmla="*/ 52 h 66"/>
                  <a:gd name="T10" fmla="*/ 33 w 90"/>
                  <a:gd name="T11" fmla="*/ 33 h 66"/>
                  <a:gd name="T12" fmla="*/ 0 w 90"/>
                  <a:gd name="T13" fmla="*/ 14 h 66"/>
                  <a:gd name="T14" fmla="*/ 0 w 90"/>
                  <a:gd name="T15" fmla="*/ 4 h 66"/>
                  <a:gd name="T16" fmla="*/ 43 w 90"/>
                  <a:gd name="T17" fmla="*/ 28 h 66"/>
                  <a:gd name="T18" fmla="*/ 90 w 90"/>
                  <a:gd name="T19" fmla="*/ 0 h 66"/>
                  <a:gd name="T20" fmla="*/ 90 w 90"/>
                  <a:gd name="T21" fmla="*/ 11 h 66"/>
                  <a:gd name="T22" fmla="*/ 52 w 90"/>
                  <a:gd name="T23" fmla="*/ 33 h 66"/>
                  <a:gd name="T24" fmla="*/ 90 w 90"/>
                  <a:gd name="T25" fmla="*/ 5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0" h="66">
                    <a:moveTo>
                      <a:pt x="90" y="54"/>
                    </a:moveTo>
                    <a:lnTo>
                      <a:pt x="90" y="66"/>
                    </a:lnTo>
                    <a:lnTo>
                      <a:pt x="43" y="40"/>
                    </a:lnTo>
                    <a:lnTo>
                      <a:pt x="0" y="64"/>
                    </a:lnTo>
                    <a:lnTo>
                      <a:pt x="0" y="52"/>
                    </a:lnTo>
                    <a:lnTo>
                      <a:pt x="33" y="33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43" y="28"/>
                    </a:lnTo>
                    <a:lnTo>
                      <a:pt x="90" y="0"/>
                    </a:lnTo>
                    <a:lnTo>
                      <a:pt x="90" y="11"/>
                    </a:lnTo>
                    <a:lnTo>
                      <a:pt x="52" y="33"/>
                    </a:lnTo>
                    <a:lnTo>
                      <a:pt x="90" y="5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  <p:sp>
            <p:nvSpPr>
              <p:cNvPr id="66" name="Freeform 65"/>
              <p:cNvSpPr/>
              <p:nvPr/>
            </p:nvSpPr>
            <p:spPr bwMode="auto">
              <a:xfrm>
                <a:off x="7171" y="3762"/>
                <a:ext cx="105" cy="72"/>
              </a:xfrm>
              <a:custGeom>
                <a:avLst/>
                <a:gdLst>
                  <a:gd name="T0" fmla="*/ 10 w 90"/>
                  <a:gd name="T1" fmla="*/ 26 h 62"/>
                  <a:gd name="T2" fmla="*/ 90 w 90"/>
                  <a:gd name="T3" fmla="*/ 26 h 62"/>
                  <a:gd name="T4" fmla="*/ 90 w 90"/>
                  <a:gd name="T5" fmla="*/ 36 h 62"/>
                  <a:gd name="T6" fmla="*/ 10 w 90"/>
                  <a:gd name="T7" fmla="*/ 36 h 62"/>
                  <a:gd name="T8" fmla="*/ 10 w 90"/>
                  <a:gd name="T9" fmla="*/ 62 h 62"/>
                  <a:gd name="T10" fmla="*/ 0 w 90"/>
                  <a:gd name="T11" fmla="*/ 62 h 62"/>
                  <a:gd name="T12" fmla="*/ 0 w 90"/>
                  <a:gd name="T13" fmla="*/ 0 h 62"/>
                  <a:gd name="T14" fmla="*/ 10 w 90"/>
                  <a:gd name="T15" fmla="*/ 0 h 62"/>
                  <a:gd name="T16" fmla="*/ 10 w 90"/>
                  <a:gd name="T17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62">
                    <a:moveTo>
                      <a:pt x="10" y="26"/>
                    </a:moveTo>
                    <a:lnTo>
                      <a:pt x="90" y="26"/>
                    </a:lnTo>
                    <a:lnTo>
                      <a:pt x="90" y="36"/>
                    </a:lnTo>
                    <a:lnTo>
                      <a:pt x="10" y="36"/>
                    </a:lnTo>
                    <a:lnTo>
                      <a:pt x="10" y="62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fontAlgn="base"/>
                <a:endParaRPr lang="en-GB" sz="1350" strike="noStrike" noProof="1">
                  <a:latin typeface="Arial Narrow" panose="020B0606020202030204" pitchFamily="34" charset="0"/>
                  <a:cs typeface="Arial Narrow" panose="020B0606020202030204" pitchFamily="34" charset="0"/>
                </a:endParaRPr>
              </a:p>
            </p:txBody>
          </p:sp>
        </p:grpSp>
        <p:sp>
          <p:nvSpPr>
            <p:cNvPr id="73754" name="文本框 20"/>
            <p:cNvSpPr txBox="1"/>
            <p:nvPr/>
          </p:nvSpPr>
          <p:spPr>
            <a:xfrm>
              <a:off x="7941" y="4330"/>
              <a:ext cx="34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sz="3600" b="1">
                  <a:solidFill>
                    <a:schemeClr val="bg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2</a:t>
              </a:r>
              <a:endParaRPr lang="en-US" altLang="zh-CN" sz="3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755" name="文本框 21"/>
            <p:cNvSpPr txBox="1"/>
            <p:nvPr/>
          </p:nvSpPr>
          <p:spPr>
            <a:xfrm>
              <a:off x="5782" y="3355"/>
              <a:ext cx="34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sz="3600" b="1">
                  <a:solidFill>
                    <a:schemeClr val="bg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1</a:t>
              </a:r>
              <a:endParaRPr lang="en-US" altLang="zh-CN" sz="3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295" name="文本框 3">
            <a:hlinkClick r:id="rId2" action="ppaction://hlinksldjump"/>
          </p:cNvPr>
          <p:cNvSpPr txBox="1"/>
          <p:nvPr/>
        </p:nvSpPr>
        <p:spPr>
          <a:xfrm>
            <a:off x="1043305" y="3500755"/>
            <a:ext cx="4631690" cy="5194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ts val="3340"/>
              </a:lnSpc>
            </a:pPr>
            <a:r>
              <a:rPr lang="en-US" altLang="zh-CN" sz="3200" b="1" dirty="0">
                <a:solidFill>
                  <a:srgbClr val="008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① Do exercise regularly.</a:t>
            </a:r>
            <a:endParaRPr lang="en-US" altLang="zh-CN" sz="3200" b="1" dirty="0">
              <a:solidFill>
                <a:srgbClr val="008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46445" y="4349750"/>
            <a:ext cx="4183063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3200" b="1" dirty="0">
                <a:solidFill>
                  <a:srgbClr val="FF99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② Have a healthy diet.</a:t>
            </a:r>
            <a:endParaRPr lang="en-US" altLang="zh-CN" sz="3200" b="1" dirty="0">
              <a:solidFill>
                <a:srgbClr val="FF99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2510" y="5156835"/>
            <a:ext cx="417957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527050" indent="-527050"/>
            <a:r>
              <a:rPr lang="en-US" altLang="zh-CN" sz="3200" b="1" dirty="0">
                <a:solidFill>
                  <a:srgbClr val="0409CA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③ Develop a good sleeping habit.</a:t>
            </a:r>
            <a:endParaRPr lang="en-US" altLang="zh-CN" sz="3200" b="1" dirty="0">
              <a:solidFill>
                <a:srgbClr val="0409CA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12294" name="文本框 1"/>
          <p:cNvSpPr txBox="1"/>
          <p:nvPr/>
        </p:nvSpPr>
        <p:spPr>
          <a:xfrm>
            <a:off x="6493510" y="2943860"/>
            <a:ext cx="404304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① Be confident.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43068" y="3650298"/>
            <a:ext cx="43592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3200" b="1" dirty="0">
                <a:solidFill>
                  <a:srgbClr val="FF00FF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② Be free of depression.</a:t>
            </a:r>
            <a:endParaRPr lang="en-US" altLang="zh-CN" sz="3200" b="1" dirty="0">
              <a:solidFill>
                <a:srgbClr val="FF00FF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4495" y="4436428"/>
            <a:ext cx="3890963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 sz="3200" b="1" dirty="0">
                <a:solidFill>
                  <a:srgbClr val="CC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③</a:t>
            </a: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Be free of anxiety.</a:t>
            </a:r>
            <a:endParaRPr lang="en-US" altLang="zh-CN" sz="3200" b="1" dirty="0">
              <a:solidFill>
                <a:srgbClr val="CC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42433" y="5222875"/>
            <a:ext cx="4251325" cy="9988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513080" indent="-513080">
              <a:lnSpc>
                <a:spcPts val="3540"/>
              </a:lnSpc>
            </a:pPr>
            <a:r>
              <a:rPr lang="zh-CN" altLang="en-US" sz="3200" b="1" dirty="0">
                <a:solidFill>
                  <a:srgbClr val="4F0FBD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④</a:t>
            </a:r>
            <a:r>
              <a:rPr lang="en-US" altLang="zh-CN" sz="3200" b="1" dirty="0">
                <a:solidFill>
                  <a:srgbClr val="4F0FBD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Be free of other psychological issues. </a:t>
            </a:r>
            <a:endParaRPr lang="en-US" altLang="zh-CN" sz="3200" b="1" dirty="0">
              <a:solidFill>
                <a:srgbClr val="4F0FBD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7895" y="2239963"/>
            <a:ext cx="333311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Physically healthy</a:t>
            </a:r>
            <a:endParaRPr lang="en-US" altLang="zh-CN" sz="3200" b="1" dirty="0">
              <a:solidFill>
                <a:srgbClr val="CC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32908" y="2239963"/>
            <a:ext cx="317563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b="1" dirty="0">
                <a:solidFill>
                  <a:srgbClr val="CC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Mentally healthy.</a:t>
            </a:r>
            <a:endParaRPr lang="en-US" altLang="zh-CN" sz="3200" b="1" dirty="0">
              <a:solidFill>
                <a:srgbClr val="CC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bldLvl="0" animBg="1"/>
      <p:bldP spid="23" grpId="0"/>
      <p:bldP spid="24" grpId="0"/>
      <p:bldP spid="12294" grpId="0" bldLvl="0" animBg="1"/>
      <p:bldP spid="27" grpId="0" bldLvl="0" animBg="1"/>
      <p:bldP spid="3" grpId="0" bldLvl="0" animBg="1"/>
      <p:bldP spid="4" grpId="0" bldLvl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67715" y="1125168"/>
            <a:ext cx="10723933" cy="5041175"/>
            <a:chOff x="0" y="0"/>
            <a:chExt cx="14863" cy="7685"/>
          </a:xfrm>
        </p:grpSpPr>
        <p:pic>
          <p:nvPicPr>
            <p:cNvPr id="73730" name="图片 6" descr="稿定设计导出-20190613-162342"/>
            <p:cNvPicPr>
              <a:picLocks noChangeAspect="1"/>
            </p:cNvPicPr>
            <p:nvPr/>
          </p:nvPicPr>
          <p:blipFill>
            <a:blip r:embed="rId1"/>
            <a:srcRect l="5116" t="12770" r="4680" b="11781"/>
            <a:stretch>
              <a:fillRect/>
            </a:stretch>
          </p:blipFill>
          <p:spPr>
            <a:xfrm>
              <a:off x="0" y="0"/>
              <a:ext cx="14863" cy="36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3731" name="文本框 6"/>
            <p:cNvSpPr txBox="1"/>
            <p:nvPr/>
          </p:nvSpPr>
          <p:spPr>
            <a:xfrm>
              <a:off x="532" y="961"/>
              <a:ext cx="13675" cy="67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sz="3600" b="1" i="1" dirty="0">
                  <a:solidFill>
                    <a:srgbClr val="7030A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Beauty is being the best possible version of yourself on the inside and out.</a:t>
              </a:r>
              <a:endParaRPr lang="en-US" altLang="zh-CN" sz="3600" b="1" i="1" dirty="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marL="357505" indent="0" algn="r">
                <a:lnSpc>
                  <a:spcPct val="120000"/>
                </a:lnSpc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3600" b="1" i="1" dirty="0">
                  <a:solidFill>
                    <a:srgbClr val="7030A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—Audrey Hepburn</a:t>
              </a:r>
              <a:endParaRPr lang="en-US" altLang="zh-CN" sz="3600" b="1" i="1" dirty="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marL="357505" indent="0">
                <a:lnSpc>
                  <a:spcPct val="120000"/>
                </a:lnSpc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36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marL="357505" indent="0">
                <a:lnSpc>
                  <a:spcPct val="120000"/>
                </a:lnSpc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3600" b="1" dirty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美是从内到外做最好的自己。</a:t>
              </a:r>
              <a:endParaRPr lang="zh-CN" altLang="en-US" sz="36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marL="357505" indent="0" algn="r">
                <a:lnSpc>
                  <a:spcPct val="120000"/>
                </a:lnSpc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3600" b="1" spc="0" noProof="0" dirty="0">
                  <a:solidFill>
                    <a:srgbClr val="7030A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——</a:t>
              </a:r>
              <a:r>
                <a:rPr lang="zh-CN" altLang="en-US" sz="3600" b="1" dirty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奥黛丽</a:t>
              </a:r>
              <a:r>
                <a:rPr lang="en-US" altLang="zh-CN" sz="3600" b="1" dirty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·</a:t>
              </a:r>
              <a:r>
                <a:rPr lang="zh-CN" altLang="en-US" sz="3600" b="1" dirty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赫本</a:t>
              </a:r>
              <a:endParaRPr lang="zh-CN" altLang="en-US" sz="36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endParaRPr lang="zh-CN" altLang="en-US" sz="36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VALUE" val="888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345_1*d*1"/>
  <p:tag name="KSO_WM_TEMPLATE_CATEGORY" val="diagram"/>
  <p:tag name="KSO_WM_TEMPLATE_INDEX" val="2020834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95671fcc4a04ed1bdc099b2575d0910"/>
  <p:tag name="KSO_WM_ASSEMBLE_CHIP_INDEX" val="c87e99c6c0da46778d0a91ad1c7c293e"/>
  <p:tag name="KSO_WM_UNIT_PLACING_PICTURE" val="c87e99c6c0da46778d0a91ad1c7c293e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f2285c770fdf8a85bd468b"/>
  <p:tag name="KSO_WM_TEMPLATE_ASSEMBLE_GROUPID" val="5ef2285c770fdf8a85bd468b"/>
  <p:tag name="KSO_WM_UNIT_PLACING_PICTURE_USER_VIEWPORT" val="{&quot;height&quot;:5421,&quot;width&quot;:4718}"/>
  <p:tag name="KSO_WM_UNIT_PLACING_PICTURE_INFO" val="{&quot;code&quot;:&quot;CbCaB&quot;,&quot;full_picture&quot;:true,&quot;last_full_picture&quot;:&quot;CbCaB&quot;,&quot;margin&quot;:{&quot;bottom&quot;:53.998998449310307,&quot;top&quot;:53.970695970695942},&quot;scheme&quot;:&quot;6-0&quot;,&quot;spacing&quot;:5}"/>
  <p:tag name="KSO_WM_UNIT_PLACING_PICTURE_USER_VIEWPORT_SMARTMENU" val="{&quot;height&quot;:1672.9199075755032,&quot;width&quot;:3333.4464785136838}"/>
  <p:tag name="KSO_WM_UNIT_PLACING_PICTURE_USER_RELATIVERECTANGLE_SMARTMENU" val="{&quot;bottom&quot;:0,&quot;left&quot;:0,&quot;right&quot;:0,&quot;top&quot;:0}"/>
</p:tagLst>
</file>

<file path=ppt/tags/tag10.xml><?xml version="1.0" encoding="utf-8"?>
<p:tagLst xmlns:p="http://schemas.openxmlformats.org/presentationml/2006/main">
  <p:tag name="KSO_WM_UNIT_VALUE" val="1396*287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89_1*d*1"/>
  <p:tag name="KSO_WM_TEMPLATE_CATEGORY" val="diagram"/>
  <p:tag name="KSO_WM_TEMPLATE_INDEX" val="2020758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ac8f7454dab4e9e9af60e66cd454438"/>
  <p:tag name="KSO_WM_ASSEMBLE_CHIP_INDEX" val="e6582141fbbc4bde91529deb5d739187"/>
  <p:tag name="KSO_WM_UNIT_PLACING_PICTURE" val="170404.136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ecbaf6a758c1ec0b708bc2"/>
  <p:tag name="KSO_WM_TEMPLATE_ASSEMBLE_GROUPID" val="5eecbaf6a758c1ec0b708bc2"/>
  <p:tag name="KSO_WM_UNIT_PLACING_PICTURE_USER_VIEWPORT" val="{&quot;height&quot;:1992.9307086614174,&quot;width&quot;:2684.576377952756}"/>
  <p:tag name="KSO_WM_UNIT_PLACING_PICTURE_USER_RELATIVERECTANGLE" val="{&quot;bottom&quot;:0,&quot;left&quot;:0,&quot;right&quot;:0,&quot;top&quot;:0}"/>
  <p:tag name="KSO_WM_UNIT_PLACING_PICTURE_COLLAGE_RELATIVERECTANGLE" val="{&quot;bottom&quot;:0,&quot;left&quot;:0.21509860138154172,&quot;right&quot;:0.21509860138154172,&quot;top&quot;:0}"/>
  <p:tag name="KSO_WM_UNIT_PLACING_PICTURE_COLLAGE_VIEWPORT" val="{&quot;height&quot;:3885.0299072265625,&quot;width&quot;:2947.5244140625}"/>
  <p:tag name="KSO_WM_UNIT_PLACING_PICTURE_INFO" val="{&quot;code&quot;:&quot;cDBcaB&quot;,&quot;full_picture&quot;:true,&quot;last_full_picture&quot;:&quot;cDBcaB&quot;,&quot;margin&quot;:{&quot;left&quot;:10.107667972954779,&quot;right&quot;:11.756372240364179},&quot;scheme&quot;:&quot;7-5&quot;,&quot;spacing&quot;:5}"/>
  <p:tag name="KSO_WM_UNIT_PLACING_PICTURE_USER_VIEWPORT_SMARTMENU" val="{&quot;height&quot;:486.68761449400023,&quot;width&quot;:692.18290904028117}"/>
  <p:tag name="KSO_WM_UNIT_PLACING_PICTURE_USER_RELATIVERECTANGLE_SMARTMENU" val="{&quot;bottom&quot;:0,&quot;left&quot;:0,&quot;right&quot;:0,&quot;top&quot;:0}"/>
</p:tagLst>
</file>

<file path=ppt/tags/tag11.xml><?xml version="1.0" encoding="utf-8"?>
<p:tagLst xmlns:p="http://schemas.openxmlformats.org/presentationml/2006/main">
  <p:tag name="KSO_WM_UNIT_PLACING_PICTURE_USER_VIEWPORT" val="{&quot;height&quot;:3765,&quot;width&quot;:6465}"/>
  <p:tag name="KSO_WM_UNIT_VALUE" val="1311*27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600_1*d*1"/>
  <p:tag name="KSO_WM_TEMPLATE_CATEGORY" val="diagram"/>
  <p:tag name="KSO_WM_TEMPLATE_INDEX" val="202086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a255bb43f7046e09f0e0e9b94a6556d"/>
  <p:tag name="KSO_WM_ASSEMBLE_CHIP_INDEX" val="eceab249b4e4491a945b1ebf0a9d69ac"/>
  <p:tag name="KSO_WM_UNIT_PLACING_PICTURE" val="92430.269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f5502eea5a3ac527a189b8"/>
  <p:tag name="KSO_WM_TEMPLATE_ASSEMBLE_GROUPID" val="5ef5502eea5a3ac527a189b8"/>
  <p:tag name="KSO_WM_UNIT_PLACING_PICTURE_INFO" val="{&quot;code&quot;:&quot;cBaBC&quot;,&quot;full_picture&quot;:true,&quot;last_full_picture&quot;:&quot;cBaBC&quot;,&quot;margin&quot;:{&quot;left&quot;:8.6098133110707256,&quot;right&quot;:10.053510186563525},&quot;scheme&quot;:&quot;6-3&quot;,&quot;spacing&quot;:5}"/>
  <p:tag name="KSO_WM_UNIT_PLACING_PICTURE_USER_VIEWPORT_SMARTMENU" val="{&quot;height&quot;:2715.6595448628159,&quot;width&quot;:4736.2727246107215}"/>
  <p:tag name="KSO_WM_UNIT_PLACING_PICTURE_USER_RELATIVERECTANGLE_SMARTMENU" val="{&quot;bottom&quot;:0,&quot;left&quot;:0,&quot;right&quot;:0,&quot;top&quot;:0}"/>
  <p:tag name="KSO_WM_UNIT_PLACING_PICTURE_COLLAGE_VIEWPORT" val="{&quot;height&quot;:2623.8084600091579,&quot;width&quot;:4676.9598278367785}"/>
</p:tagLst>
</file>

<file path=ppt/tags/tag12.xml><?xml version="1.0" encoding="utf-8"?>
<p:tagLst xmlns:p="http://schemas.openxmlformats.org/presentationml/2006/main">
  <p:tag name="KSO_WM_UNIT_PLACING_PICTURE_USER_VIEWPORT" val="{&quot;height&quot;:3300,&quot;width&quot;:4785}"/>
  <p:tag name="KSO_WM_UNIT_VALUE" val="1311*27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600_1*d*1"/>
  <p:tag name="KSO_WM_TEMPLATE_CATEGORY" val="diagram"/>
  <p:tag name="KSO_WM_TEMPLATE_INDEX" val="202086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a255bb43f7046e09f0e0e9b94a6556d"/>
  <p:tag name="KSO_WM_ASSEMBLE_CHIP_INDEX" val="eceab249b4e4491a945b1ebf0a9d69ac"/>
  <p:tag name="KSO_WM_UNIT_PLACING_PICTURE" val="92430.269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f5502eea5a3ac527a189b8"/>
  <p:tag name="KSO_WM_TEMPLATE_ASSEMBLE_GROUPID" val="5ef5502eea5a3ac527a189b8"/>
  <p:tag name="KSO_WM_UNIT_PLACING_PICTURE_INFO" val="{&quot;code&quot;:&quot;cBaBC&quot;,&quot;full_picture&quot;:true,&quot;last_full_picture&quot;:&quot;cBaBC&quot;,&quot;margin&quot;:{&quot;left&quot;:8.6098133110707256,&quot;right&quot;:10.053510186563525},&quot;scheme&quot;:&quot;6-3&quot;,&quot;spacing&quot;:5}"/>
  <p:tag name="KSO_WM_UNIT_PLACING_PICTURE_USER_VIEWPORT_SMARTMENU" val="{&quot;height&quot;:3243.5959989995154,&quot;width&quot;:4736.2727246107215}"/>
  <p:tag name="KSO_WM_UNIT_PLACING_PICTURE_USER_RELATIVERECTANGLE_SMARTMENU" val="{&quot;bottom&quot;:0,&quot;left&quot;:0,&quot;right&quot;:0,&quot;top&quot;:0}"/>
  <p:tag name="KSO_WM_UNIT_PLACING_PICTURE_COLLAGE_VIEWPORT" val="{&quot;height&quot;:3140.8917581880623,&quot;width&quot;:4602.52397481354}"/>
</p:tagLst>
</file>

<file path=ppt/tags/tag13.xml><?xml version="1.0" encoding="utf-8"?>
<p:tagLst xmlns:p="http://schemas.openxmlformats.org/presentationml/2006/main">
  <p:tag name="KSO_WM_UNIT_PLACING_PICTURE_USER_VIEWPORT" val="{&quot;height&quot;:2700,&quot;width&quot;:4365}"/>
  <p:tag name="KSO_WM_UNIT_VALUE" val="1311*27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600_1*d*1"/>
  <p:tag name="KSO_WM_TEMPLATE_CATEGORY" val="diagram"/>
  <p:tag name="KSO_WM_TEMPLATE_INDEX" val="202086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a255bb43f7046e09f0e0e9b94a6556d"/>
  <p:tag name="KSO_WM_ASSEMBLE_CHIP_INDEX" val="eceab249b4e4491a945b1ebf0a9d69ac"/>
  <p:tag name="KSO_WM_UNIT_PLACING_PICTURE" val="92430.269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f5502eea5a3ac527a189b8"/>
  <p:tag name="KSO_WM_TEMPLATE_ASSEMBLE_GROUPID" val="5ef5502eea5a3ac527a189b8"/>
  <p:tag name="KSO_WM_UNIT_PLACING_PICTURE_INFO" val="{&quot;code&quot;:&quot;cBaBC&quot;,&quot;full_picture&quot;:true,&quot;last_full_picture&quot;:&quot;cBaBC&quot;,&quot;margin&quot;:{&quot;left&quot;:8.6098133110707256,&quot;right&quot;:10.053510186563525},&quot;scheme&quot;:&quot;6-3&quot;,&quot;spacing&quot;:5}"/>
  <p:tag name="KSO_WM_UNIT_PLACING_PICTURE_USER_VIEWPORT_SMARTMENU" val="{&quot;height&quot;:1324.4534140903934,&quot;width&quot;:2217.0154961143571}"/>
  <p:tag name="KSO_WM_UNIT_PLACING_PICTURE_USER_RELATIVERECTANGLE_SMARTMENU" val="{&quot;bottom&quot;:0,&quot;left&quot;:0,&quot;right&quot;:0,&quot;top&quot;:0}"/>
  <p:tag name="KSO_WM_UNIT_PLACING_PICTURE_COLLAGE_VIEWPORT" val="{&quot;height&quot;:2785.5641133276295,&quot;width&quot;:4581.5399240948254}"/>
</p:tagLst>
</file>

<file path=ppt/tags/tag14.xml><?xml version="1.0" encoding="utf-8"?>
<p:tagLst xmlns:p="http://schemas.openxmlformats.org/presentationml/2006/main">
  <p:tag name="KSO_WM_BEAUTIFY_FLAG" val="#wm#"/>
  <p:tag name="KSO_WM_TEMPLATE_CATEGORY" val="diagram"/>
  <p:tag name="KSO_WM_TEMPLATE_INDEX" val="20208345"/>
</p:tagLst>
</file>

<file path=ppt/tags/tag15.xml><?xml version="1.0" encoding="utf-8"?>
<p:tagLst xmlns:p="http://schemas.openxmlformats.org/presentationml/2006/main">
  <p:tag name="KSO_WM_UNIT_PLACING_PICTURE_USER_VIEWPORT" val="{&quot;height&quot;:1724,&quot;width&quot;:4357}"/>
</p:tagLst>
</file>

<file path=ppt/tags/tag16.xml><?xml version="1.0" encoding="utf-8"?>
<p:tagLst xmlns:p="http://schemas.openxmlformats.org/presentationml/2006/main">
  <p:tag name="REFSHAPE" val="739683308"/>
  <p:tag name="KSO_WM_UNIT_PLACING_PICTURE_USER_VIEWPORT" val="{&quot;height&quot;:3840,&quot;width&quot;:3840}"/>
</p:tagLst>
</file>

<file path=ppt/tags/tag17.xml><?xml version="1.0" encoding="utf-8"?>
<p:tagLst xmlns:p="http://schemas.openxmlformats.org/presentationml/2006/main">
  <p:tag name="KSO_WM_BEAUTIFY_FLAG" val="#wm#"/>
  <p:tag name="KSO_WM_TEMPLATE_CATEGORY" val="diagram"/>
  <p:tag name="KSO_WM_TEMPLATE_INDEX" val="20208345"/>
</p:tagLst>
</file>

<file path=ppt/tags/tag18.xml><?xml version="1.0" encoding="utf-8"?>
<p:tagLst xmlns:p="http://schemas.openxmlformats.org/presentationml/2006/main">
  <p:tag name="AS_UNIQUEID" val="851"/>
</p:tagLst>
</file>

<file path=ppt/tags/tag19.xml><?xml version="1.0" encoding="utf-8"?>
<p:tagLst xmlns:p="http://schemas.openxmlformats.org/presentationml/2006/main">
  <p:tag name="AS_UNIQUEID" val="863"/>
</p:tagLst>
</file>

<file path=ppt/tags/tag2.xml><?xml version="1.0" encoding="utf-8"?>
<p:tagLst xmlns:p="http://schemas.openxmlformats.org/presentationml/2006/main">
  <p:tag name="KSO_WM_UNIT_VALUE" val="888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345_1*d*1"/>
  <p:tag name="KSO_WM_TEMPLATE_CATEGORY" val="diagram"/>
  <p:tag name="KSO_WM_TEMPLATE_INDEX" val="2020834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95671fcc4a04ed1bdc099b2575d0910"/>
  <p:tag name="KSO_WM_ASSEMBLE_CHIP_INDEX" val="c87e99c6c0da46778d0a91ad1c7c293e"/>
  <p:tag name="KSO_WM_UNIT_PLACING_PICTURE" val="c87e99c6c0da46778d0a91ad1c7c293e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f2285c770fdf8a85bd468b"/>
  <p:tag name="KSO_WM_TEMPLATE_ASSEMBLE_GROUPID" val="5ef2285c770fdf8a85bd468b"/>
  <p:tag name="KSO_WM_UNIT_PLACING_PICTURE_USER_VIEWPORT" val="{&quot;height&quot;:5419,&quot;width&quot;:4639}"/>
  <p:tag name="KSO_WM_UNIT_PLACING_PICTURE_INFO" val="{&quot;code&quot;:&quot;CbCaB&quot;,&quot;full_picture&quot;:true,&quot;last_full_picture&quot;:&quot;CbCaB&quot;,&quot;margin&quot;:{&quot;bottom&quot;:53.998998449310307,&quot;top&quot;:53.970695970695942},&quot;scheme&quot;:&quot;6-0&quot;,&quot;spacing&quot;:5}"/>
  <p:tag name="KSO_WM_UNIT_PLACING_PICTURE_USER_VIEWPORT_SMARTMENU" val="{&quot;height&quot;:2830.7889050525464,&quot;width&quot;:1979.190786010344}"/>
  <p:tag name="KSO_WM_UNIT_PLACING_PICTURE_USER_RELATIVERECTANGLE_SMARTMENU" val="{&quot;bottom&quot;:0,&quot;left&quot;:0,&quot;right&quot;:0,&quot;top&quot;:0}"/>
</p:tagLst>
</file>

<file path=ppt/tags/tag20.xml><?xml version="1.0" encoding="utf-8"?>
<p:tagLst xmlns:p="http://schemas.openxmlformats.org/presentationml/2006/main">
  <p:tag name="AS_UNIQUEID" val="866"/>
</p:tagLst>
</file>

<file path=ppt/tags/tag21.xml><?xml version="1.0" encoding="utf-8"?>
<p:tagLst xmlns:p="http://schemas.openxmlformats.org/presentationml/2006/main">
  <p:tag name="AS_UNIQUEID" val="867"/>
</p:tagLst>
</file>

<file path=ppt/tags/tag22.xml><?xml version="1.0" encoding="utf-8"?>
<p:tagLst xmlns:p="http://schemas.openxmlformats.org/presentationml/2006/main">
  <p:tag name="AS_UNIQUEID" val="868"/>
</p:tagLst>
</file>

<file path=ppt/tags/tag23.xml><?xml version="1.0" encoding="utf-8"?>
<p:tagLst xmlns:p="http://schemas.openxmlformats.org/presentationml/2006/main">
  <p:tag name="AS_UNIQUEID" val="833"/>
</p:tagLst>
</file>

<file path=ppt/tags/tag24.xml><?xml version="1.0" encoding="utf-8"?>
<p:tagLst xmlns:p="http://schemas.openxmlformats.org/presentationml/2006/main">
  <p:tag name="AS_UNIQUEID" val="1852"/>
</p:tagLst>
</file>

<file path=ppt/tags/tag25.xml><?xml version="1.0" encoding="utf-8"?>
<p:tagLst xmlns:p="http://schemas.openxmlformats.org/presentationml/2006/main">
  <p:tag name="AS_UNIQUEID" val="868"/>
</p:tagLst>
</file>

<file path=ppt/tags/tag26.xml><?xml version="1.0" encoding="utf-8"?>
<p:tagLst xmlns:p="http://schemas.openxmlformats.org/presentationml/2006/main">
  <p:tag name="AS_UNIQUEID" val="1853"/>
</p:tagLst>
</file>

<file path=ppt/tags/tag27.xml><?xml version="1.0" encoding="utf-8"?>
<p:tagLst xmlns:p="http://schemas.openxmlformats.org/presentationml/2006/main">
  <p:tag name="AS_UNIQUEID" val="1854"/>
</p:tagLst>
</file>

<file path=ppt/tags/tag28.xml><?xml version="1.0" encoding="utf-8"?>
<p:tagLst xmlns:p="http://schemas.openxmlformats.org/presentationml/2006/main">
  <p:tag name="AS_UNIQUEID" val="1855"/>
</p:tagLst>
</file>

<file path=ppt/tags/tag29.xml><?xml version="1.0" encoding="utf-8"?>
<p:tagLst xmlns:p="http://schemas.openxmlformats.org/presentationml/2006/main">
  <p:tag name="AS_UNIQUEID" val="1856"/>
</p:tagLst>
</file>

<file path=ppt/tags/tag3.xml><?xml version="1.0" encoding="utf-8"?>
<p:tagLst xmlns:p="http://schemas.openxmlformats.org/presentationml/2006/main">
  <p:tag name="KSO_WM_UNIT_VALUE" val="888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345_1*d*1"/>
  <p:tag name="KSO_WM_TEMPLATE_CATEGORY" val="diagram"/>
  <p:tag name="KSO_WM_TEMPLATE_INDEX" val="2020834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95671fcc4a04ed1bdc099b2575d0910"/>
  <p:tag name="KSO_WM_ASSEMBLE_CHIP_INDEX" val="c87e99c6c0da46778d0a91ad1c7c293e"/>
  <p:tag name="KSO_WM_UNIT_PLACING_PICTURE" val="c87e99c6c0da46778d0a91ad1c7c293e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f2285c770fdf8a85bd468b"/>
  <p:tag name="KSO_WM_TEMPLATE_ASSEMBLE_GROUPID" val="5ef2285c770fdf8a85bd468b"/>
  <p:tag name="KSO_WM_UNIT_PLACING_PICTURE_USER_VIEWPORT" val="{&quot;height&quot;:5380,&quot;width&quot;:5184}"/>
  <p:tag name="KSO_WM_UNIT_PLACING_PICTURE_INFO" val="{&quot;code&quot;:&quot;CbCaB&quot;,&quot;full_picture&quot;:true,&quot;last_full_picture&quot;:&quot;CbCaB&quot;,&quot;margin&quot;:{&quot;bottom&quot;:53.998998449310307,&quot;top&quot;:53.970695970695942},&quot;scheme&quot;:&quot;6-0&quot;,&quot;spacing&quot;:5}"/>
  <p:tag name="KSO_WM_UNIT_PLACING_PICTURE_USER_VIEWPORT_SMARTMENU" val="{&quot;height&quot;:3049.8172065473273,&quot;width&quot;:1979.190786010344}"/>
  <p:tag name="KSO_WM_UNIT_PLACING_PICTURE_USER_RELATIVERECTANGLE_SMARTMENU" val="{&quot;bottom&quot;:0,&quot;left&quot;:0,&quot;right&quot;:0,&quot;top&quot;:0}"/>
</p:tagLst>
</file>

<file path=ppt/tags/tag30.xml><?xml version="1.0" encoding="utf-8"?>
<p:tagLst xmlns:p="http://schemas.openxmlformats.org/presentationml/2006/main">
  <p:tag name="AS_UNIQUEID" val="1857"/>
</p:tagLst>
</file>

<file path=ppt/tags/tag31.xml><?xml version="1.0" encoding="utf-8"?>
<p:tagLst xmlns:p="http://schemas.openxmlformats.org/presentationml/2006/main">
  <p:tag name="AS_UNIQUEID" val="1858"/>
</p:tagLst>
</file>

<file path=ppt/tags/tag32.xml><?xml version="1.0" encoding="utf-8"?>
<p:tagLst xmlns:p="http://schemas.openxmlformats.org/presentationml/2006/main">
  <p:tag name="AS_UNIQUEID" val="851"/>
</p:tagLst>
</file>

<file path=ppt/tags/tag33.xml><?xml version="1.0" encoding="utf-8"?>
<p:tagLst xmlns:p="http://schemas.openxmlformats.org/presentationml/2006/main">
  <p:tag name="AS_UNIQUEID" val="863"/>
</p:tagLst>
</file>

<file path=ppt/tags/tag34.xml><?xml version="1.0" encoding="utf-8"?>
<p:tagLst xmlns:p="http://schemas.openxmlformats.org/presentationml/2006/main">
  <p:tag name="AS_UNIQUEID" val="864"/>
</p:tagLst>
</file>

<file path=ppt/tags/tag35.xml><?xml version="1.0" encoding="utf-8"?>
<p:tagLst xmlns:p="http://schemas.openxmlformats.org/presentationml/2006/main">
  <p:tag name="AS_UNIQUEID" val="865"/>
</p:tagLst>
</file>

<file path=ppt/tags/tag36.xml><?xml version="1.0" encoding="utf-8"?>
<p:tagLst xmlns:p="http://schemas.openxmlformats.org/presentationml/2006/main">
  <p:tag name="AS_UNIQUEID" val="869"/>
</p:tagLst>
</file>

<file path=ppt/tags/tag37.xml><?xml version="1.0" encoding="utf-8"?>
<p:tagLst xmlns:p="http://schemas.openxmlformats.org/presentationml/2006/main">
  <p:tag name="AS_UNIQUEID" val="834"/>
</p:tagLst>
</file>

<file path=ppt/tags/tag38.xml><?xml version="1.0" encoding="utf-8"?>
<p:tagLst xmlns:p="http://schemas.openxmlformats.org/presentationml/2006/main">
  <p:tag name="AS_UNIQUEID" val="1861"/>
</p:tagLst>
</file>

<file path=ppt/tags/tag39.xml><?xml version="1.0" encoding="utf-8"?>
<p:tagLst xmlns:p="http://schemas.openxmlformats.org/presentationml/2006/main">
  <p:tag name="AS_UNIQUEID" val="1862"/>
</p:tagLst>
</file>

<file path=ppt/tags/tag4.xml><?xml version="1.0" encoding="utf-8"?>
<p:tagLst xmlns:p="http://schemas.openxmlformats.org/presentationml/2006/main">
  <p:tag name="KSO_WM_UNIT_VALUE" val="888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345_1*d*1"/>
  <p:tag name="KSO_WM_TEMPLATE_CATEGORY" val="diagram"/>
  <p:tag name="KSO_WM_TEMPLATE_INDEX" val="2020834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95671fcc4a04ed1bdc099b2575d0910"/>
  <p:tag name="KSO_WM_ASSEMBLE_CHIP_INDEX" val="c87e99c6c0da46778d0a91ad1c7c293e"/>
  <p:tag name="KSO_WM_UNIT_PLACING_PICTURE" val="c87e99c6c0da46778d0a91ad1c7c293e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f2285c770fdf8a85bd468b"/>
  <p:tag name="KSO_WM_TEMPLATE_ASSEMBLE_GROUPID" val="5ef2285c770fdf8a85bd468b"/>
  <p:tag name="KSO_WM_UNIT_PLACING_PICTURE_USER_VIEWPORT" val="{&quot;height&quot;:5378,&quot;width&quot;:4740}"/>
  <p:tag name="KSO_WM_UNIT_PLACING_PICTURE_INFO" val="{&quot;code&quot;:&quot;CbCaB&quot;,&quot;full_picture&quot;:true,&quot;last_full_picture&quot;:&quot;CbCaB&quot;,&quot;margin&quot;:{&quot;bottom&quot;:53.998998449310307,&quot;top&quot;:53.970695970695942},&quot;scheme&quot;:&quot;6-0&quot;,&quot;spacing&quot;:5}"/>
  <p:tag name="KSO_WM_UNIT_PLACING_PICTURE_USER_VIEWPORT_SMARTMENU" val="{&quot;height&quot;:1796.267084348161,&quot;width&quot;:2667.5720860619117}"/>
  <p:tag name="KSO_WM_UNIT_PLACING_PICTURE_USER_RELATIVERECTANGLE_SMARTMENU" val="{&quot;bottom&quot;:0,&quot;left&quot;:0,&quot;right&quot;:0,&quot;top&quot;:0}"/>
</p:tagLst>
</file>

<file path=ppt/tags/tag40.xml><?xml version="1.0" encoding="utf-8"?>
<p:tagLst xmlns:p="http://schemas.openxmlformats.org/presentationml/2006/main">
  <p:tag name="AS_UNIQUEID" val="1863"/>
</p:tagLst>
</file>

<file path=ppt/tags/tag41.xml><?xml version="1.0" encoding="utf-8"?>
<p:tagLst xmlns:p="http://schemas.openxmlformats.org/presentationml/2006/main">
  <p:tag name="AS_UNIQUEID" val="1864"/>
</p:tagLst>
</file>

<file path=ppt/tags/tag42.xml><?xml version="1.0" encoding="utf-8"?>
<p:tagLst xmlns:p="http://schemas.openxmlformats.org/presentationml/2006/main">
  <p:tag name="AS_UNIQUEID" val="1865"/>
</p:tagLst>
</file>

<file path=ppt/tags/tag43.xml><?xml version="1.0" encoding="utf-8"?>
<p:tagLst xmlns:p="http://schemas.openxmlformats.org/presentationml/2006/main">
  <p:tag name="KSO_WM_UNIT_PLACING_PICTURE_USER_VIEWPORT" val="{&quot;height&quot;:1724,&quot;width&quot;:4357}"/>
</p:tagLst>
</file>

<file path=ppt/tags/tag44.xml><?xml version="1.0" encoding="utf-8"?>
<p:tagLst xmlns:p="http://schemas.openxmlformats.org/presentationml/2006/main">
  <p:tag name="KSO_WM_UNIT_PLACING_PICTURE_USER_VIEWPORT" val="{&quot;height&quot;:2532,&quot;width&quot;:2560}"/>
</p:tagLst>
</file>

<file path=ppt/tags/tag45.xml><?xml version="1.0" encoding="utf-8"?>
<p:tagLst xmlns:p="http://schemas.openxmlformats.org/presentationml/2006/main">
  <p:tag name="KSO_WM_BEAUTIFY_FLAG" val="#wm#"/>
  <p:tag name="KSO_WM_TEMPLATE_CATEGORY" val="diagram"/>
  <p:tag name="KSO_WM_TEMPLATE_INDEX" val="20208345"/>
</p:tagLst>
</file>

<file path=ppt/tags/tag46.xml><?xml version="1.0" encoding="utf-8"?>
<p:tagLst xmlns:p="http://schemas.openxmlformats.org/presentationml/2006/main">
  <p:tag name="KSO_WM_BEAUTIFY_FLAG" val="#wm#"/>
  <p:tag name="KSO_WM_TEMPLATE_CATEGORY" val="diagram"/>
  <p:tag name="KSO_WM_TEMPLATE_INDEX" val="20208345"/>
</p:tagLst>
</file>

<file path=ppt/tags/tag47.xml><?xml version="1.0" encoding="utf-8"?>
<p:tagLst xmlns:p="http://schemas.openxmlformats.org/presentationml/2006/main">
  <p:tag name="KSO_WM_BEAUTIFY_FLAG" val="#wm#"/>
  <p:tag name="KSO_WM_TEMPLATE_CATEGORY" val="diagram"/>
  <p:tag name="KSO_WM_TEMPLATE_INDEX" val="20208345"/>
</p:tagLst>
</file>

<file path=ppt/tags/tag48.xml><?xml version="1.0" encoding="utf-8"?>
<p:tagLst xmlns:p="http://schemas.openxmlformats.org/presentationml/2006/main">
  <p:tag name="KSO_WM_BEAUTIFY_FLAG" val="#wm#"/>
  <p:tag name="KSO_WM_TEMPLATE_CATEGORY" val="diagram"/>
  <p:tag name="KSO_WM_TEMPLATE_INDEX" val="20208345"/>
</p:tagLst>
</file>

<file path=ppt/tags/tag49.xml><?xml version="1.0" encoding="utf-8"?>
<p:tagLst xmlns:p="http://schemas.openxmlformats.org/presentationml/2006/main">
  <p:tag name="KSO_WM_BEAUTIFY_FLAG" val="#wm#"/>
  <p:tag name="KSO_WM_TEMPLATE_CATEGORY" val="diagram"/>
  <p:tag name="KSO_WM_TEMPLATE_INDEX" val="20208345"/>
</p:tagLst>
</file>

<file path=ppt/tags/tag5.xml><?xml version="1.0" encoding="utf-8"?>
<p:tagLst xmlns:p="http://schemas.openxmlformats.org/presentationml/2006/main">
  <p:tag name="KSO_WM_BEAUTIFY_FLAG" val="#wm#"/>
  <p:tag name="KSO_WM_TEMPLATE_CATEGORY" val="diagram"/>
  <p:tag name="KSO_WM_TEMPLATE_INDEX" val="2020834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4T00:05:52&quot;,&quot;maxSize&quot;:{&quot;size1&quot;:66.250127156575516},&quot;minSize&quot;:{&quot;size1&quot;:62.55012715657552},&quot;normalSize&quot;:{&quot;size1&quot;:63.750127156575523},&quot;subLayout&quot;:[{&quot;id&quot;:&quot;2020-06-24T00:05:52&quot;,&quot;margin&quot;:{&quot;bottom&quot;:1.6929999589920044,&quot;left&quot;:1.6929999589920044,&quot;right&quot;:0.0010000000474974513,&quot;top&quot;:1.6929999589920044},&quot;type&quot;:0},{&quot;id&quot;:&quot;2020-06-24T00:05:52&quot;,&quot;margin&quot;:{&quot;bottom&quot;:1.6929999589920044,&quot;left&quot;:1.2699999809265137,&quot;right&quot;:1.6929999589920044,&quot;top&quot;:1.6929999589920044},&quot;type&quot;:0}],&quot;type&quot;:0}"/>
  <p:tag name="KSO_WM_SLIDE_CAN_ADD_NAVIGATION" val="1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6f0104605d5daf04fe5faa"/>
  <p:tag name="KSO_WM_SLIDE_ID" val="diagram2020834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252"/>
  <p:tag name="KSO_WM_SLIDE_POSITION" val="72*144"/>
  <p:tag name="KSO_WM_TAG_VERSION" val="1.0"/>
  <p:tag name="KSO_WM_SLIDE_LAYOUT" val="a_d"/>
  <p:tag name="KSO_WM_SLIDE_LAYOUT_CNT" val="1_1"/>
  <p:tag name="KSO_WM_CHIP_FILLPROP" val="[[{&quot;fill_id&quot;:&quot;2a09e2f775654192b023eba9d64cfa63&quot;,&quot;fill_align&quot;:&quot;lm&quot;,&quot;text_align&quot;:&quot;lm&quot;,&quot;text_direction&quot;:&quot;horizontal&quot;,&quot;chip_types&quot;:[&quot;pictext&quot;,&quot;picture&quot;,&quot;header&quot;,&quot;table&quot;],&quot;support_features&quot;:[&quot;collage&quot;]},{&quot;fill_id&quot;:&quot;dc91f2014f8e464faea79d4ff00b49fd&quot;,&quot;fill_align&quot;:&quot;r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,[{&quot;fill_id&quot;:&quot;2a09e2f775654192b023eba9d64cfa63&quot;,&quot;fill_align&quot;:&quot;lm&quot;,&quot;text_align&quot;:&quot;lm&quot;,&quot;text_direction&quot;:&quot;horizontal&quot;,&quot;chip_types&quot;:[&quot;text&quot;],&quot;support_features&quot;:[&quot;collage&quot;]},{&quot;fill_id&quot;:&quot;dc91f2014f8e464faea79d4ff00b49fd&quot;,&quot;fill_align&quot;:&quot;r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]]"/>
  <p:tag name="KSO_WM_CHIP_GROUPID" val="5e6f0104605d5daf04fe5fa9"/>
  <p:tag name="KSO_WM_SLIDE_BK_DARK_LIGHT" val="1"/>
  <p:tag name="KSO_WM_SLIDE_BACKGROUND_TYPE" val="frame"/>
  <p:tag name="KSO_WM_SLIDE_SUPPORT_FEATURE_TYPE" val="3"/>
  <p:tag name="KSO_WM_TEMPLATE_ASSEMBLE_XID" val="5ef2285c770fdf8a85bd468b"/>
  <p:tag name="KSO_WM_TEMPLATE_ASSEMBLE_GROUPID" val="5ef2285c770fdf8a85bd468b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PLACING_PICTURE_USER_VIEWPORT" val="{&quot;height&quot;:8500,&quot;width&quot;:5412.500787401575}"/>
</p:tagLst>
</file>

<file path=ppt/tags/tag52.xml><?xml version="1.0" encoding="utf-8"?>
<p:tagLst xmlns:p="http://schemas.openxmlformats.org/presentationml/2006/main">
  <p:tag name="KSO_WM_BEAUTIFY_FLAG" val="#wm#"/>
  <p:tag name="KSO_WM_UNIT_TYPE" val="i"/>
  <p:tag name="KSO_WM_UNIT_ID" val="diagram344_4*i*1"/>
  <p:tag name="KSO_WM_TEMPLATE_CATEGORY" val="diagram"/>
  <p:tag name="KSO_WM_TEMPLATE_INDEX" val="344"/>
  <p:tag name="KSO_WM_TAG_VERSION" val="1.0"/>
  <p:tag name="KSO_WM_UNIT_INDEX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344"/>
  <p:tag name="KSO_WM_UNIT_TYPE" val="l_h_a"/>
  <p:tag name="KSO_WM_UNIT_INDEX" val="1_1_1"/>
  <p:tag name="KSO_WM_UNIT_ID" val="259*l_h_a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TAG_VERSION" val="1.0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344"/>
  <p:tag name="KSO_WM_UNIT_TYPE" val="l_i"/>
  <p:tag name="KSO_WM_UNIT_INDEX" val="1_1"/>
  <p:tag name="KSO_WM_UNIT_ID" val="259*l_i*1_1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55.xml><?xml version="1.0" encoding="utf-8"?>
<p:tagLst xmlns:p="http://schemas.openxmlformats.org/presentationml/2006/main">
  <p:tag name="KSO_WM_TEMPLATE_CATEGORY" val="diagram"/>
  <p:tag name="KSO_WM_TEMPLATE_INDEX" val="344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18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TAG_VERSION" val="1.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BEAUTIFY_FLAG" val="#wm#"/>
  <p:tag name="KSO_WM_UNIT_TYPE" val="i"/>
  <p:tag name="KSO_WM_UNIT_ID" val="diagram344_4*i*7"/>
  <p:tag name="KSO_WM_TEMPLATE_CATEGORY" val="diagram"/>
  <p:tag name="KSO_WM_TEMPLATE_INDEX" val="344"/>
  <p:tag name="KSO_WM_TAG_VERSION" val="1.0"/>
  <p:tag name="KSO_WM_UNIT_INDEX" val="7"/>
</p:tagLst>
</file>

<file path=ppt/tags/tag57.xml><?xml version="1.0" encoding="utf-8"?>
<p:tagLst xmlns:p="http://schemas.openxmlformats.org/presentationml/2006/main">
  <p:tag name="KSO_WM_TEMPLATE_CATEGORY" val="diagram"/>
  <p:tag name="KSO_WM_TEMPLATE_INDEX" val="344"/>
  <p:tag name="KSO_WM_UNIT_TYPE" val="l_h_a"/>
  <p:tag name="KSO_WM_UNIT_INDEX" val="1_3_1"/>
  <p:tag name="KSO_WM_UNIT_ID" val="259*l_h_a*1_3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TAG_VERSION" val="1.0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58.xml><?xml version="1.0" encoding="utf-8"?>
<p:tagLst xmlns:p="http://schemas.openxmlformats.org/presentationml/2006/main">
  <p:tag name="KSO_WM_TEMPLATE_CATEGORY" val="diagram"/>
  <p:tag name="KSO_WM_TEMPLATE_INDEX" val="344"/>
  <p:tag name="KSO_WM_UNIT_TYPE" val="l_i"/>
  <p:tag name="KSO_WM_UNIT_INDEX" val="1_2"/>
  <p:tag name="KSO_WM_UNIT_ID" val="259*l_i*1_2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7"/>
  <p:tag name="KSO_WM_UNIT_FILL_TYPE" val="1"/>
  <p:tag name="KSO_WM_UNIT_TEXT_FILL_FORE_SCHEMECOLOR_INDEX" val="7"/>
  <p:tag name="KSO_WM_UNIT_TEXT_FILL_TYPE" val="1"/>
</p:tagLst>
</file>

<file path=ppt/tags/tag59.xml><?xml version="1.0" encoding="utf-8"?>
<p:tagLst xmlns:p="http://schemas.openxmlformats.org/presentationml/2006/main">
  <p:tag name="KSO_WM_TEMPLATE_CATEGORY" val="diagram"/>
  <p:tag name="KSO_WM_TEMPLATE_INDEX" val="344"/>
  <p:tag name="KSO_WM_UNIT_TYPE" val="l_h_f"/>
  <p:tag name="KSO_WM_UNIT_INDEX" val="1_3_1"/>
  <p:tag name="KSO_WM_UNIT_ID" val="259*l_h_f*1_3_1"/>
  <p:tag name="KSO_WM_UNIT_CLEAR" val="1"/>
  <p:tag name="KSO_WM_UNIT_LAYERLEVEL" val="1_1_1"/>
  <p:tag name="KSO_WM_UNIT_VALUE" val="18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TAG_VERSION" val="1.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PLACING_PICTURE_USER_VIEWPORT" val="{&quot;height&quot;:4110,&quot;width&quot;:6937.499212598425}"/>
</p:tagLst>
</file>

<file path=ppt/tags/tag60.xml><?xml version="1.0" encoding="utf-8"?>
<p:tagLst xmlns:p="http://schemas.openxmlformats.org/presentationml/2006/main">
  <p:tag name="KSO_WM_BEAUTIFY_FLAG" val="#wm#"/>
  <p:tag name="KSO_WM_UNIT_TYPE" val="i"/>
  <p:tag name="KSO_WM_UNIT_ID" val="diagram344_4*i*13"/>
  <p:tag name="KSO_WM_TEMPLATE_CATEGORY" val="diagram"/>
  <p:tag name="KSO_WM_TEMPLATE_INDEX" val="344"/>
  <p:tag name="KSO_WM_TAG_VERSION" val="1.0"/>
  <p:tag name="KSO_WM_UNIT_INDEX" val="13"/>
</p:tagLst>
</file>

<file path=ppt/tags/tag61.xml><?xml version="1.0" encoding="utf-8"?>
<p:tagLst xmlns:p="http://schemas.openxmlformats.org/presentationml/2006/main">
  <p:tag name="KSO_WM_TEMPLATE_CATEGORY" val="diagram"/>
  <p:tag name="KSO_WM_TEMPLATE_INDEX" val="344"/>
  <p:tag name="KSO_WM_UNIT_TYPE" val="l_h_a"/>
  <p:tag name="KSO_WM_UNIT_INDEX" val="1_2_1"/>
  <p:tag name="KSO_WM_UNIT_ID" val="259*l_h_a*1_2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TAG_VERSION" val="1.0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62.xml><?xml version="1.0" encoding="utf-8"?>
<p:tagLst xmlns:p="http://schemas.openxmlformats.org/presentationml/2006/main">
  <p:tag name="KSO_WM_TEMPLATE_CATEGORY" val="diagram"/>
  <p:tag name="KSO_WM_TEMPLATE_INDEX" val="344"/>
  <p:tag name="KSO_WM_UNIT_TYPE" val="l_i"/>
  <p:tag name="KSO_WM_UNIT_INDEX" val="1_3"/>
  <p:tag name="KSO_WM_UNIT_ID" val="259*l_i*1_3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63.xml><?xml version="1.0" encoding="utf-8"?>
<p:tagLst xmlns:p="http://schemas.openxmlformats.org/presentationml/2006/main">
  <p:tag name="KSO_WM_TEMPLATE_CATEGORY" val="diagram"/>
  <p:tag name="KSO_WM_TEMPLATE_INDEX" val="344"/>
  <p:tag name="KSO_WM_UNIT_TYPE" val="l_h_f"/>
  <p:tag name="KSO_WM_UNIT_INDEX" val="1_2_1"/>
  <p:tag name="KSO_WM_UNIT_ID" val="259*l_h_f*1_2_1"/>
  <p:tag name="KSO_WM_UNIT_CLEAR" val="1"/>
  <p:tag name="KSO_WM_UNIT_LAYERLEVEL" val="1_1_1"/>
  <p:tag name="KSO_WM_UNIT_VALUE" val="18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TAG_VERSION" val="1.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TEMPLATE_CATEGORY" val="diagram"/>
  <p:tag name="KSO_WM_TEMPLATE_INDEX" val="344"/>
  <p:tag name="KSO_WM_UNIT_TYPE" val="l_h_a"/>
  <p:tag name="KSO_WM_UNIT_INDEX" val="1_1_1"/>
  <p:tag name="KSO_WM_UNIT_ID" val="259*l_h_a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TAG_VERSION" val="1.0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5.xml><?xml version="1.0" encoding="utf-8"?>
<p:tagLst xmlns:p="http://schemas.openxmlformats.org/presentationml/2006/main">
  <p:tag name="KSO_WM_TEMPLATE_CATEGORY" val="diagram"/>
  <p:tag name="KSO_WM_TEMPLATE_INDEX" val="344"/>
  <p:tag name="KSO_WM_UNIT_TYPE" val="l_i"/>
  <p:tag name="KSO_WM_UNIT_INDEX" val="1_1"/>
  <p:tag name="KSO_WM_UNIT_ID" val="259*l_i*1_1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66.xml><?xml version="1.0" encoding="utf-8"?>
<p:tagLst xmlns:p="http://schemas.openxmlformats.org/presentationml/2006/main">
  <p:tag name="KSO_WM_TEMPLATE_CATEGORY" val="diagram"/>
  <p:tag name="KSO_WM_TEMPLATE_INDEX" val="344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18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TAG_VERSION" val="1.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PLACING_PICTURE_USER_VIEWPORT" val="{&quot;height&quot;:3840,&quot;width&quot;:5050}"/>
</p:tagLst>
</file>

<file path=ppt/tags/tag68.xml><?xml version="1.0" encoding="utf-8"?>
<p:tagLst xmlns:p="http://schemas.openxmlformats.org/presentationml/2006/main">
  <p:tag name="KSO_WM_BEAUTIFY_FLAG" val="#wm#"/>
  <p:tag name="KSO_WM_TEMPLATE_CATEGORY" val="diagram"/>
  <p:tag name="KSO_WM_TEMPLATE_INDEX" val="20208345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PLACING_PICTURE_USER_VIEWPORT" val="{&quot;height&quot;:5192.4992125984254,&quot;width&quot;:8017.5007874015746}"/>
</p:tagLst>
</file>

<file path=ppt/tags/tag70.xml><?xml version="1.0" encoding="utf-8"?>
<p:tagLst xmlns:p="http://schemas.openxmlformats.org/presentationml/2006/main">
  <p:tag name="commondata" val="eyJoZGlkIjoiMWM4MmVkOTA1MjFjYzMwZWNmZGFhODliZDBjZWU4YWMifQ=="/>
</p:tagLst>
</file>

<file path=ppt/tags/tag8.xml><?xml version="1.0" encoding="utf-8"?>
<p:tagLst xmlns:p="http://schemas.openxmlformats.org/presentationml/2006/main">
  <p:tag name="KSO_WM_UNIT_VALUE" val="1396*287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89_1*d*1"/>
  <p:tag name="KSO_WM_TEMPLATE_CATEGORY" val="diagram"/>
  <p:tag name="KSO_WM_TEMPLATE_INDEX" val="2020758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ac8f7454dab4e9e9af60e66cd454438"/>
  <p:tag name="KSO_WM_ASSEMBLE_CHIP_INDEX" val="e6582141fbbc4bde91529deb5d739187"/>
  <p:tag name="KSO_WM_UNIT_PLACING_PICTURE" val="170404.136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ecbaf6a758c1ec0b708bc2"/>
  <p:tag name="KSO_WM_TEMPLATE_ASSEMBLE_GROUPID" val="5eecbaf6a758c1ec0b708bc2"/>
  <p:tag name="KSO_WM_UNIT_PLACING_PICTURE_USER_VIEWPORT" val="{&quot;height&quot;:2624.3669291338583,&quot;width&quot;:3991.6992125984252}"/>
  <p:tag name="KSO_WM_UNIT_PLACING_PICTURE_USER_RELATIVERECTANGLE" val="{&quot;bottom&quot;:0,&quot;left&quot;:0,&quot;right&quot;:0,&quot;top&quot;:0}"/>
  <p:tag name="KSO_WM_UNIT_PLACING_PICTURE_COLLAGE_RELATIVERECTANGLE" val="{&quot;bottom&quot;:0,&quot;left&quot;:0.24755894794300323,&quot;right&quot;:0.24755894794300323,&quot;top&quot;:0}"/>
  <p:tag name="KSO_WM_UNIT_PLACING_PICTURE_COLLAGE_VIEWPORT" val="{&quot;height&quot;:3102.2002592352569,&quot;width&quot;:3385.1053143227482}"/>
  <p:tag name="KSO_WM_UNIT_PLACING_PICTURE_INFO" val="{&quot;code&quot;:&quot;cDBcaB&quot;,&quot;full_picture&quot;:true,&quot;last_full_picture&quot;:&quot;cDBcaB&quot;,&quot;margin&quot;:{&quot;left&quot;:10.955978408792527,&quot;right&quot;:12.743054162027926},&quot;scheme&quot;:&quot;7-5&quot;,&quot;spacing&quot;:5}"/>
  <p:tag name="KSO_WM_UNIT_PLACING_PICTURE_USER_VIEWPORT_SMARTMENU" val="{&quot;height&quot;:995.33418386324001,&quot;width&quot;:1559.806032096385}"/>
  <p:tag name="KSO_WM_UNIT_PLACING_PICTURE_USER_RELATIVERECTANGLE_SMARTMENU" val="{&quot;bottom&quot;:0,&quot;left&quot;:0,&quot;right&quot;:0,&quot;top&quot;:0}"/>
</p:tagLst>
</file>

<file path=ppt/tags/tag9.xml><?xml version="1.0" encoding="utf-8"?>
<p:tagLst xmlns:p="http://schemas.openxmlformats.org/presentationml/2006/main">
  <p:tag name="KSO_WM_UNIT_VALUE" val="1396*287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89_1*d*1"/>
  <p:tag name="KSO_WM_TEMPLATE_CATEGORY" val="diagram"/>
  <p:tag name="KSO_WM_TEMPLATE_INDEX" val="2020758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ac8f7454dab4e9e9af60e66cd454438"/>
  <p:tag name="KSO_WM_ASSEMBLE_CHIP_INDEX" val="e6582141fbbc4bde91529deb5d739187"/>
  <p:tag name="KSO_WM_UNIT_PLACING_PICTURE" val="170404.136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ecbaf6a758c1ec0b708bc2"/>
  <p:tag name="KSO_WM_TEMPLATE_ASSEMBLE_GROUPID" val="5eecbaf6a758c1ec0b708bc2"/>
  <p:tag name="KSO_WM_UNIT_PLACING_PICTURE_USER_VIEWPORT" val="{&quot;height&quot;:2213.6692913385828,&quot;width&quot;:3763.6062992125985}"/>
  <p:tag name="KSO_WM_UNIT_PLACING_PICTURE_USER_RELATIVERECTANGLE" val="{&quot;bottom&quot;:0,&quot;left&quot;:0,&quot;right&quot;:0,&quot;top&quot;:0}"/>
  <p:tag name="KSO_WM_UNIT_PLACING_PICTURE_COLLAGE_RELATIVERECTANGLE" val="{&quot;bottom&quot;:0,&quot;left&quot;:0.27239368928050239,&quot;right&quot;:0.27239368928050239,&quot;top&quot;:0}"/>
  <p:tag name="KSO_WM_UNIT_PLACING_PICTURE_COLLAGE_VIEWPORT" val="{&quot;height&quot;:3102.2002592352569,&quot;width&quot;:3304.8946856772518}"/>
  <p:tag name="KSO_WM_UNIT_PLACING_PICTURE_INFO" val="{&quot;code&quot;:&quot;cDBcaB&quot;,&quot;full_picture&quot;:true,&quot;last_full_picture&quot;:&quot;cDBcaB&quot;,&quot;margin&quot;:{&quot;left&quot;:10.955978408792527,&quot;right&quot;:12.743054162027926},&quot;scheme&quot;:&quot;7-5&quot;,&quot;spacing&quot;:5}"/>
  <p:tag name="KSO_WM_UNIT_PLACING_PICTURE_USER_VIEWPORT_SMARTMENU" val="{&quot;height&quot;:358.64656936923996,&quot;width&quot;:692.18290904028117}"/>
  <p:tag name="KSO_WM_UNIT_PLACING_PICTURE_USER_RELATIVERECTANGLE_SMARTMENU" val="{&quot;bottom&quot;:0,&quot;left&quot;:0,&quot;right&quot;:0,&quot;top&quot;:0}"/>
</p:tagLst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6387</Words>
  <Application>WPS 演示</Application>
  <PresentationFormat>宽屏</PresentationFormat>
  <Paragraphs>451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2" baseType="lpstr">
      <vt:lpstr>Arial</vt:lpstr>
      <vt:lpstr>宋体</vt:lpstr>
      <vt:lpstr>Wingdings</vt:lpstr>
      <vt:lpstr>Harlow Solid Italic</vt:lpstr>
      <vt:lpstr>Arial Black</vt:lpstr>
      <vt:lpstr>华文彩云</vt:lpstr>
      <vt:lpstr>Droid Sans</vt:lpstr>
      <vt:lpstr>Segoe Print</vt:lpstr>
      <vt:lpstr>Comic Sans MS</vt:lpstr>
      <vt:lpstr>Arial Narrow</vt:lpstr>
      <vt:lpstr>微软雅黑</vt:lpstr>
      <vt:lpstr>Times New Roman</vt:lpstr>
      <vt:lpstr>Wingdings 2</vt:lpstr>
      <vt:lpstr>华文新魏</vt:lpstr>
      <vt:lpstr>Wingdings 2</vt:lpstr>
      <vt:lpstr>Arial Unicode MS</vt:lpstr>
      <vt:lpstr>Calibri</vt:lpstr>
      <vt:lpstr>黑体</vt:lpstr>
      <vt:lpstr>华文楷体</vt:lpstr>
      <vt:lpstr>Times New Roman</vt:lpstr>
      <vt:lpstr>Calibri</vt:lpstr>
      <vt:lpstr>2_Office 主题</vt:lpstr>
      <vt:lpstr>PowerPoint 演示文稿</vt:lpstr>
      <vt:lpstr>PowerPoint 演示文稿</vt:lpstr>
      <vt:lpstr>PowerPoint 演示文稿</vt:lpstr>
      <vt:lpstr>Group discussion</vt:lpstr>
      <vt:lpstr>Group discussion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譞弋</cp:lastModifiedBy>
  <cp:revision>160</cp:revision>
  <dcterms:created xsi:type="dcterms:W3CDTF">2019-06-19T02:08:00Z</dcterms:created>
  <dcterms:modified xsi:type="dcterms:W3CDTF">2025-01-23T16:02:43Z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33727103BA7A49BCB19DA73F37B628E8_11</vt:lpwstr>
  </property>
</Properties>
</file>